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7" r:id="rId1"/>
    <p:sldMasterId id="2147484012" r:id="rId2"/>
    <p:sldMasterId id="2147484024" r:id="rId3"/>
  </p:sldMasterIdLst>
  <p:notesMasterIdLst>
    <p:notesMasterId r:id="rId71"/>
  </p:notesMasterIdLst>
  <p:handoutMasterIdLst>
    <p:handoutMasterId r:id="rId72"/>
  </p:handoutMasterIdLst>
  <p:sldIdLst>
    <p:sldId id="927" r:id="rId4"/>
    <p:sldId id="917" r:id="rId5"/>
    <p:sldId id="918" r:id="rId6"/>
    <p:sldId id="919" r:id="rId7"/>
    <p:sldId id="920" r:id="rId8"/>
    <p:sldId id="890" r:id="rId9"/>
    <p:sldId id="921" r:id="rId10"/>
    <p:sldId id="922" r:id="rId11"/>
    <p:sldId id="923" r:id="rId12"/>
    <p:sldId id="924" r:id="rId13"/>
    <p:sldId id="925" r:id="rId14"/>
    <p:sldId id="926" r:id="rId15"/>
    <p:sldId id="905" r:id="rId16"/>
    <p:sldId id="812" r:id="rId17"/>
    <p:sldId id="906" r:id="rId18"/>
    <p:sldId id="819" r:id="rId19"/>
    <p:sldId id="835" r:id="rId20"/>
    <p:sldId id="836" r:id="rId21"/>
    <p:sldId id="837" r:id="rId22"/>
    <p:sldId id="838" r:id="rId23"/>
    <p:sldId id="839" r:id="rId24"/>
    <p:sldId id="907" r:id="rId25"/>
    <p:sldId id="814" r:id="rId26"/>
    <p:sldId id="840" r:id="rId27"/>
    <p:sldId id="843" r:id="rId28"/>
    <p:sldId id="871" r:id="rId29"/>
    <p:sldId id="872" r:id="rId30"/>
    <p:sldId id="915" r:id="rId31"/>
    <p:sldId id="815" r:id="rId32"/>
    <p:sldId id="887" r:id="rId33"/>
    <p:sldId id="895" r:id="rId34"/>
    <p:sldId id="896" r:id="rId35"/>
    <p:sldId id="897" r:id="rId36"/>
    <p:sldId id="898" r:id="rId37"/>
    <p:sldId id="908" r:id="rId38"/>
    <p:sldId id="844" r:id="rId39"/>
    <p:sldId id="870" r:id="rId40"/>
    <p:sldId id="909" r:id="rId41"/>
    <p:sldId id="813" r:id="rId42"/>
    <p:sldId id="820" r:id="rId43"/>
    <p:sldId id="821" r:id="rId44"/>
    <p:sldId id="822" r:id="rId45"/>
    <p:sldId id="910" r:id="rId46"/>
    <p:sldId id="816" r:id="rId47"/>
    <p:sldId id="877" r:id="rId48"/>
    <p:sldId id="904" r:id="rId49"/>
    <p:sldId id="911" r:id="rId50"/>
    <p:sldId id="818" r:id="rId51"/>
    <p:sldId id="873" r:id="rId52"/>
    <p:sldId id="842" r:id="rId53"/>
    <p:sldId id="841" r:id="rId54"/>
    <p:sldId id="912" r:id="rId55"/>
    <p:sldId id="879" r:id="rId56"/>
    <p:sldId id="881" r:id="rId57"/>
    <p:sldId id="882" r:id="rId58"/>
    <p:sldId id="885" r:id="rId59"/>
    <p:sldId id="888" r:id="rId60"/>
    <p:sldId id="889" r:id="rId61"/>
    <p:sldId id="886" r:id="rId62"/>
    <p:sldId id="913" r:id="rId63"/>
    <p:sldId id="899" r:id="rId64"/>
    <p:sldId id="914" r:id="rId65"/>
    <p:sldId id="878" r:id="rId66"/>
    <p:sldId id="874" r:id="rId67"/>
    <p:sldId id="823" r:id="rId68"/>
    <p:sldId id="928" r:id="rId69"/>
    <p:sldId id="929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CD"/>
    <a:srgbClr val="330000"/>
    <a:srgbClr val="990000"/>
    <a:srgbClr val="020000"/>
    <a:srgbClr val="804000"/>
    <a:srgbClr val="D1A647"/>
    <a:srgbClr val="996633"/>
    <a:srgbClr val="EEEEB0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2" autoAdjust="0"/>
    <p:restoredTop sz="93667" autoAdjust="0"/>
  </p:normalViewPr>
  <p:slideViewPr>
    <p:cSldViewPr snapToObjects="1">
      <p:cViewPr varScale="1">
        <p:scale>
          <a:sx n="66" d="100"/>
          <a:sy n="66" d="100"/>
        </p:scale>
        <p:origin x="677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BA4662-7D01-3547-A1F7-6942E11EE6AF}" type="datetime1">
              <a:rPr lang="en-US"/>
              <a:pPr>
                <a:defRPr/>
              </a:pPr>
              <a:t>6/20/2016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6021FD-1BE4-AF4E-A1F2-E9FBDDD6E3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84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673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4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674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674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57693C-AD93-3341-84F3-D1E5233E17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39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/>
              <a:t>Animal Behavior * Week 13</a:t>
            </a:r>
          </a:p>
        </p:txBody>
      </p:sp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7F339BA4-D0A5-A44D-8DBC-68158E0F9AE2}" type="slidenum">
              <a:rPr lang="en-US" sz="1200"/>
              <a:pPr algn="r"/>
              <a:t>7</a:t>
            </a:fld>
            <a:endParaRPr lang="en-US" sz="1200" dirty="0"/>
          </a:p>
        </p:txBody>
      </p:sp>
      <p:sp>
        <p:nvSpPr>
          <p:cNvPr id="187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**If we want to understand dogs, we have to understand what the world is like if you can do this**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YOU can see your dog's interest in smell, of course </a:t>
            </a:r>
            <a:r>
              <a:rPr lang="en-US" sz="1200" b="1" kern="120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SLIDE: the wall</a:t>
            </a:r>
            <a:r>
              <a:rPr lang="en-US" sz="1200" kern="120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- stairs into the park - </a:t>
            </a:r>
            <a:r>
              <a:rPr lang="en-US" sz="1200" i="1" kern="120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what we see</a:t>
            </a:r>
            <a:r>
              <a:rPr lang="en-US" sz="1200" kern="1200">
                <a:solidFill>
                  <a:schemeClr val="tx1"/>
                </a:solidFill>
                <a:effectLst/>
                <a:latin typeface="Times" charset="0"/>
                <a:ea typeface="ＭＳ Ｐゴシック" charset="-128"/>
                <a:cs typeface="ＭＳ Ｐゴシック" charset="-128"/>
              </a:rPr>
              <a:t> is not what the dogs see/experience...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70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23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99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29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98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36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10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39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17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44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8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48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07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53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26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63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58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003C0-1956-40D2-B876-6FC4B1ED5A52}" type="slidenum">
              <a:rPr lang="en-US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39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/>
              <a:t>Animal Behavior * Week 13</a:t>
            </a:r>
          </a:p>
        </p:txBody>
      </p:sp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D3500051-136E-5647-A201-A4541460B540}" type="slidenum">
              <a:rPr lang="en-US" sz="1200"/>
              <a:pPr algn="r"/>
              <a:t>8</a:t>
            </a:fld>
            <a:endParaRPr lang="en-US" sz="1200" dirty="0"/>
          </a:p>
        </p:txBody>
      </p:sp>
      <p:sp>
        <p:nvSpPr>
          <p:cNvPr id="189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0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/>
              <a:t>Animal Behavior * Week 13</a:t>
            </a:r>
          </a:p>
        </p:txBody>
      </p:sp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069F501B-4A88-144B-9409-ABD94554815F}" type="slidenum">
              <a:rPr lang="en-US" sz="1200"/>
              <a:pPr algn="r"/>
              <a:t>9</a:t>
            </a:fld>
            <a:endParaRPr lang="en-US" sz="1200" dirty="0"/>
          </a:p>
        </p:txBody>
      </p:sp>
      <p:sp>
        <p:nvSpPr>
          <p:cNvPr id="191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3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/>
              <a:t>Animal Behavior * Week 13</a:t>
            </a:r>
          </a:p>
        </p:txBody>
      </p:sp>
      <p:sp>
        <p:nvSpPr>
          <p:cNvPr id="193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73279BC6-63D1-3F44-B096-AABB0CCF482D}" type="slidenum">
              <a:rPr lang="en-US" sz="1200"/>
              <a:pPr algn="r"/>
              <a:t>10</a:t>
            </a:fld>
            <a:endParaRPr lang="en-US" sz="1200" dirty="0"/>
          </a:p>
        </p:txBody>
      </p:sp>
      <p:sp>
        <p:nvSpPr>
          <p:cNvPr id="193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1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/>
              <a:t>Animal Behavior * Week 13</a:t>
            </a:r>
          </a:p>
        </p:txBody>
      </p:sp>
      <p:sp>
        <p:nvSpPr>
          <p:cNvPr id="195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AA8B24E1-6F23-AF4A-9D89-48FA80F4CE14}" type="slidenum">
              <a:rPr lang="en-US" sz="1200"/>
              <a:pPr algn="r"/>
              <a:t>11</a:t>
            </a:fld>
            <a:endParaRPr lang="en-US" sz="1200" dirty="0"/>
          </a:p>
        </p:txBody>
      </p:sp>
      <p:sp>
        <p:nvSpPr>
          <p:cNvPr id="195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54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/>
              <a:t>Animal Behavior * Week 13</a:t>
            </a:r>
          </a:p>
        </p:txBody>
      </p:sp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65AC145C-3F7C-5944-89A2-EA03EE4B5028}" type="slidenum">
              <a:rPr lang="en-US" sz="1200"/>
              <a:pPr algn="r"/>
              <a:t>12</a:t>
            </a:fld>
            <a:endParaRPr lang="en-US" sz="1200" dirty="0"/>
          </a:p>
        </p:txBody>
      </p:sp>
      <p:sp>
        <p:nvSpPr>
          <p:cNvPr id="197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14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30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buFont typeface="Times New Roman" charset="0"/>
              <a:buNone/>
            </a:pPr>
            <a:fld id="{9E3982FA-FC51-FC4B-B5AF-E08B1D58A713}" type="slidenum">
              <a:rPr lang="en-US" sz="1200">
                <a:latin typeface="Times New Roman" charset="0"/>
              </a:rPr>
              <a:pPr algn="r">
                <a:buFont typeface="Times New Roman" charset="0"/>
                <a:buNone/>
              </a:pPr>
              <a:t>16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96938" indent="1588" eaLnBrk="1" hangingPunct="1">
              <a:spcBef>
                <a:spcPct val="0"/>
              </a:spcBef>
            </a:pPr>
            <a:endParaRPr lang="en-US" i="1" dirty="0"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40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57693C-AD93-3341-84F3-D1E5233E177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1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tIns="182880" bIns="18288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5400" b="1" kern="1200" baseline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effectLst/>
        </p:spPr>
        <p:txBody>
          <a:bodyPr/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192E9-B0C7-574A-A8F7-E330D71D39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4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/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/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tlCol="0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950C-6F99-3149-91BC-CC40E8031A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3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F5578-E26E-604A-BFA6-0BE5F0362E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53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250B-F229-C449-AC74-D477014A4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73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45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54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74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726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3273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97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22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FFBAC-C8B5-F245-9419-EB11E4064D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17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07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567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347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651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450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54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745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72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3273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97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tlCol="0"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/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21413"/>
            <a:ext cx="2133600" cy="300037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211888"/>
            <a:ext cx="2895600" cy="3016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211888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43420-9731-6C4C-B917-32FDD1E3C9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827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223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070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567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347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65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F48F6-AACE-334E-9544-D0EDF1893E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8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/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/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DC7C-FBA9-D149-8D8E-A79C8409A2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7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8B9DC-6AA8-ED40-B1EA-55E3D557FA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0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79818-E19B-1344-A9F2-8CADF28632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4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0C576-7DB8-D544-AD09-2A3F5BE7A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6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/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2C2EB-8F05-5049-B1F1-25E30316C0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33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126365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7838"/>
            <a:ext cx="7313613" cy="4303712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6175"/>
            <a:ext cx="2895600" cy="277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6175"/>
            <a:ext cx="2133600" cy="2778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7F7F7F"/>
                </a:solidFill>
                <a:latin typeface="Corbel" charset="0"/>
              </a:defRPr>
            </a:lvl1pPr>
          </a:lstStyle>
          <a:p>
            <a:pPr>
              <a:defRPr/>
            </a:pPr>
            <a:fld id="{89019F3D-9473-AA44-985E-933C79939F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1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xStyles>
    <p:titleStyle>
      <a:lvl1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SzPct val="80000"/>
        <a:buFont typeface="Wingdings" charset="0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7" charset="-128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7" charset="-128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0"/>
        <a:buChar char="l"/>
        <a:defRPr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7" charset="-128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0"/>
        <a:buChar char="l"/>
        <a:defRPr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59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1689B11-665F-0F4E-BBDA-245D9B0F87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38FD680-517E-2842-B3B2-E4ED04F8A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59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5.wdp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22.tiff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21.tiff"/><Relationship Id="rId4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4525"/>
            <a:ext cx="7772400" cy="1374775"/>
          </a:xfrm>
        </p:spPr>
        <p:txBody>
          <a:bodyPr>
            <a:normAutofit/>
          </a:bodyPr>
          <a:lstStyle/>
          <a:p>
            <a:r>
              <a:rPr lang="en-US" sz="6000" b="1" baseline="30000" dirty="0">
                <a:cs typeface="Avenir Black"/>
              </a:rPr>
              <a:t>Observation of Trifles</a:t>
            </a:r>
            <a:br>
              <a:rPr lang="en-US" sz="6000" b="1" baseline="30000" dirty="0">
                <a:cs typeface="Avenir Black"/>
              </a:rPr>
            </a:br>
            <a:r>
              <a:rPr lang="en-US" sz="1800" b="1" dirty="0">
                <a:cs typeface="Avenir Black"/>
              </a:rPr>
              <a:t>June 8, 2016 10:30 AM</a:t>
            </a:r>
            <a:endParaRPr lang="en-US" sz="2400" dirty="0">
              <a:cs typeface="Aveni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20"/>
          <a:stretch/>
        </p:blipFill>
        <p:spPr>
          <a:xfrm>
            <a:off x="0" y="-95739"/>
            <a:ext cx="9300308" cy="120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0"/>
          <a:stretch/>
        </p:blipFill>
        <p:spPr>
          <a:xfrm>
            <a:off x="0" y="1113692"/>
            <a:ext cx="9300308" cy="507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16" t="3782" r="2896" b="6934"/>
          <a:stretch/>
        </p:blipFill>
        <p:spPr>
          <a:xfrm>
            <a:off x="0" y="5651500"/>
            <a:ext cx="9177866" cy="1284654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841500" y="3422134"/>
            <a:ext cx="543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Avenir Black"/>
              </a:rPr>
              <a:t>Alexandra Horowitz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6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4" descr="wal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3389" cy="60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066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4" descr="wa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" y="228600"/>
            <a:ext cx="9143389" cy="60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238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3" descr="wa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" y="228600"/>
            <a:ext cx="9143389" cy="60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740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740" y="894945"/>
            <a:ext cx="820366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/>
          </a:p>
          <a:p>
            <a:pPr algn="just"/>
            <a:r>
              <a:rPr lang="en-US" sz="4400">
                <a:latin typeface="Helvetica" charset="0"/>
                <a:ea typeface="Helvetica" charset="0"/>
                <a:cs typeface="Helvetica" charset="0"/>
              </a:rPr>
              <a:t>☞ </a:t>
            </a:r>
            <a:r>
              <a:rPr lang="en-US" sz="540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sz="3600">
                <a:latin typeface="Helvetica" charset="0"/>
                <a:ea typeface="Helvetica" charset="0"/>
                <a:cs typeface="Helvetica" charset="0"/>
              </a:rPr>
              <a:t>space is not a flat surface across   which</a:t>
            </a:r>
            <a:r>
              <a:rPr lang="en-US" sz="540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>
                <a:latin typeface="Helvetica" charset="0"/>
                <a:ea typeface="Helvetica" charset="0"/>
                <a:cs typeface="Helvetica" charset="0"/>
              </a:rPr>
              <a:t>we walk…you’re cutting across a myriad of stories going on</a:t>
            </a:r>
            <a:r>
              <a:rPr lang="en-US" sz="540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  <a:r>
              <a:rPr lang="en-US" sz="360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just"/>
            <a:endParaRPr lang="en-US" sz="3600">
              <a:latin typeface="Helvetica" charset="0"/>
              <a:ea typeface="Helvetica" charset="0"/>
              <a:cs typeface="Helvetica" charset="0"/>
            </a:endParaRPr>
          </a:p>
          <a:p>
            <a:pPr algn="just"/>
            <a:r>
              <a:rPr lang="en-US" sz="3600">
                <a:latin typeface="Helvetica" charset="0"/>
                <a:ea typeface="Helvetica" charset="0"/>
                <a:cs typeface="Helvetica" charset="0"/>
              </a:rPr>
              <a:t>					-Doreen Massey</a:t>
            </a:r>
          </a:p>
          <a:p>
            <a:pPr algn="just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7480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14112"/>
            <a:ext cx="6858001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97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0"/>
          <a:stretch/>
        </p:blipFill>
        <p:spPr>
          <a:xfrm>
            <a:off x="228600" y="0"/>
            <a:ext cx="85931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2169" y="6488668"/>
            <a:ext cx="25186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Images: Elisha Cooper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14112"/>
            <a:ext cx="6858001" cy="6829778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2490596" y="4031579"/>
            <a:ext cx="470839" cy="234251"/>
          </a:xfrm>
          <a:custGeom>
            <a:avLst/>
            <a:gdLst>
              <a:gd name="connsiteX0" fmla="*/ 24659 w 470839"/>
              <a:gd name="connsiteY0" fmla="*/ 0 h 234251"/>
              <a:gd name="connsiteX1" fmla="*/ 24659 w 470839"/>
              <a:gd name="connsiteY1" fmla="*/ 0 h 234251"/>
              <a:gd name="connsiteX2" fmla="*/ 320571 w 470839"/>
              <a:gd name="connsiteY2" fmla="*/ 12329 h 234251"/>
              <a:gd name="connsiteX3" fmla="*/ 394549 w 470839"/>
              <a:gd name="connsiteY3" fmla="*/ 36987 h 234251"/>
              <a:gd name="connsiteX4" fmla="*/ 431539 w 470839"/>
              <a:gd name="connsiteY4" fmla="*/ 49316 h 234251"/>
              <a:gd name="connsiteX5" fmla="*/ 456198 w 470839"/>
              <a:gd name="connsiteY5" fmla="*/ 86303 h 234251"/>
              <a:gd name="connsiteX6" fmla="*/ 456198 w 470839"/>
              <a:gd name="connsiteY6" fmla="*/ 234251 h 234251"/>
              <a:gd name="connsiteX7" fmla="*/ 123296 w 470839"/>
              <a:gd name="connsiteY7" fmla="*/ 221922 h 234251"/>
              <a:gd name="connsiteX8" fmla="*/ 0 w 470839"/>
              <a:gd name="connsiteY8" fmla="*/ 197264 h 234251"/>
              <a:gd name="connsiteX9" fmla="*/ 12329 w 470839"/>
              <a:gd name="connsiteY9" fmla="*/ 36987 h 234251"/>
              <a:gd name="connsiteX10" fmla="*/ 24659 w 470839"/>
              <a:gd name="connsiteY10" fmla="*/ 0 h 23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0839" h="234251">
                <a:moveTo>
                  <a:pt x="24659" y="0"/>
                </a:moveTo>
                <a:lnTo>
                  <a:pt x="24659" y="0"/>
                </a:lnTo>
                <a:cubicBezTo>
                  <a:pt x="123296" y="4110"/>
                  <a:pt x="222338" y="2506"/>
                  <a:pt x="320571" y="12329"/>
                </a:cubicBezTo>
                <a:cubicBezTo>
                  <a:pt x="346435" y="14915"/>
                  <a:pt x="369890" y="28768"/>
                  <a:pt x="394549" y="36987"/>
                </a:cubicBezTo>
                <a:lnTo>
                  <a:pt x="431539" y="49316"/>
                </a:lnTo>
                <a:cubicBezTo>
                  <a:pt x="439759" y="61645"/>
                  <a:pt x="452299" y="72007"/>
                  <a:pt x="456198" y="86303"/>
                </a:cubicBezTo>
                <a:cubicBezTo>
                  <a:pt x="478787" y="169124"/>
                  <a:pt x="472393" y="169476"/>
                  <a:pt x="456198" y="234251"/>
                </a:cubicBezTo>
                <a:cubicBezTo>
                  <a:pt x="345231" y="230141"/>
                  <a:pt x="233976" y="230896"/>
                  <a:pt x="123296" y="221922"/>
                </a:cubicBezTo>
                <a:cubicBezTo>
                  <a:pt x="81521" y="218535"/>
                  <a:pt x="0" y="197264"/>
                  <a:pt x="0" y="197264"/>
                </a:cubicBezTo>
                <a:cubicBezTo>
                  <a:pt x="4110" y="143838"/>
                  <a:pt x="5683" y="90157"/>
                  <a:pt x="12329" y="36987"/>
                </a:cubicBezTo>
                <a:cubicBezTo>
                  <a:pt x="17440" y="-3899"/>
                  <a:pt x="22604" y="6164"/>
                  <a:pt x="24659" y="0"/>
                </a:cubicBezTo>
                <a:close/>
              </a:path>
            </a:pathLst>
          </a:custGeom>
          <a:solidFill>
            <a:srgbClr val="000090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144069" y="4241172"/>
            <a:ext cx="353182" cy="101182"/>
          </a:xfrm>
          <a:custGeom>
            <a:avLst/>
            <a:gdLst>
              <a:gd name="connsiteX0" fmla="*/ 0 w 353182"/>
              <a:gd name="connsiteY0" fmla="*/ 0 h 101182"/>
              <a:gd name="connsiteX1" fmla="*/ 0 w 353182"/>
              <a:gd name="connsiteY1" fmla="*/ 0 h 101182"/>
              <a:gd name="connsiteX2" fmla="*/ 345231 w 353182"/>
              <a:gd name="connsiteY2" fmla="*/ 12329 h 101182"/>
              <a:gd name="connsiteX3" fmla="*/ 332901 w 353182"/>
              <a:gd name="connsiteY3" fmla="*/ 61645 h 101182"/>
              <a:gd name="connsiteX4" fmla="*/ 0 w 353182"/>
              <a:gd name="connsiteY4" fmla="*/ 0 h 101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182" h="101182">
                <a:moveTo>
                  <a:pt x="0" y="0"/>
                </a:moveTo>
                <a:lnTo>
                  <a:pt x="0" y="0"/>
                </a:lnTo>
                <a:lnTo>
                  <a:pt x="345231" y="12329"/>
                </a:lnTo>
                <a:cubicBezTo>
                  <a:pt x="361892" y="15414"/>
                  <a:pt x="349742" y="59774"/>
                  <a:pt x="332901" y="61645"/>
                </a:cubicBezTo>
                <a:cubicBezTo>
                  <a:pt x="9" y="98631"/>
                  <a:pt x="12329" y="150512"/>
                  <a:pt x="0" y="0"/>
                </a:cubicBezTo>
                <a:close/>
              </a:path>
            </a:pathLst>
          </a:custGeom>
          <a:solidFill>
            <a:srgbClr val="000090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92825" y="1590440"/>
            <a:ext cx="153462" cy="320553"/>
          </a:xfrm>
          <a:custGeom>
            <a:avLst/>
            <a:gdLst>
              <a:gd name="connsiteX0" fmla="*/ 4784 w 153462"/>
              <a:gd name="connsiteY0" fmla="*/ 0 h 320553"/>
              <a:gd name="connsiteX1" fmla="*/ 4784 w 153462"/>
              <a:gd name="connsiteY1" fmla="*/ 0 h 320553"/>
              <a:gd name="connsiteX2" fmla="*/ 128080 w 153462"/>
              <a:gd name="connsiteY2" fmla="*/ 24658 h 320553"/>
              <a:gd name="connsiteX3" fmla="*/ 152740 w 153462"/>
              <a:gd name="connsiteY3" fmla="*/ 49316 h 320553"/>
              <a:gd name="connsiteX4" fmla="*/ 140410 w 153462"/>
              <a:gd name="connsiteY4" fmla="*/ 320553 h 320553"/>
              <a:gd name="connsiteX5" fmla="*/ 66432 w 153462"/>
              <a:gd name="connsiteY5" fmla="*/ 258908 h 320553"/>
              <a:gd name="connsiteX6" fmla="*/ 29443 w 153462"/>
              <a:gd name="connsiteY6" fmla="*/ 234250 h 320553"/>
              <a:gd name="connsiteX7" fmla="*/ 4784 w 153462"/>
              <a:gd name="connsiteY7" fmla="*/ 197263 h 320553"/>
              <a:gd name="connsiteX8" fmla="*/ 4784 w 153462"/>
              <a:gd name="connsiteY8" fmla="*/ 0 h 32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462" h="320553">
                <a:moveTo>
                  <a:pt x="4784" y="0"/>
                </a:moveTo>
                <a:lnTo>
                  <a:pt x="4784" y="0"/>
                </a:lnTo>
                <a:cubicBezTo>
                  <a:pt x="45883" y="8219"/>
                  <a:pt x="88318" y="11405"/>
                  <a:pt x="128080" y="24658"/>
                </a:cubicBezTo>
                <a:cubicBezTo>
                  <a:pt x="139108" y="28334"/>
                  <a:pt x="152256" y="37702"/>
                  <a:pt x="152740" y="49316"/>
                </a:cubicBezTo>
                <a:cubicBezTo>
                  <a:pt x="156508" y="139743"/>
                  <a:pt x="144520" y="230141"/>
                  <a:pt x="140410" y="320553"/>
                </a:cubicBezTo>
                <a:cubicBezTo>
                  <a:pt x="48573" y="259332"/>
                  <a:pt x="161367" y="338016"/>
                  <a:pt x="66432" y="258908"/>
                </a:cubicBezTo>
                <a:cubicBezTo>
                  <a:pt x="55048" y="249422"/>
                  <a:pt x="41773" y="242469"/>
                  <a:pt x="29443" y="234250"/>
                </a:cubicBezTo>
                <a:cubicBezTo>
                  <a:pt x="21223" y="221921"/>
                  <a:pt x="5489" y="212064"/>
                  <a:pt x="4784" y="197263"/>
                </a:cubicBezTo>
                <a:cubicBezTo>
                  <a:pt x="-5980" y="-28762"/>
                  <a:pt x="4784" y="32877"/>
                  <a:pt x="4784" y="0"/>
                </a:cubicBezTo>
                <a:close/>
              </a:path>
            </a:pathLst>
          </a:custGeom>
          <a:solidFill>
            <a:srgbClr val="00009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756665" y="1958919"/>
            <a:ext cx="349798" cy="395918"/>
          </a:xfrm>
          <a:custGeom>
            <a:avLst/>
            <a:gdLst>
              <a:gd name="connsiteX0" fmla="*/ 0 w 349798"/>
              <a:gd name="connsiteY0" fmla="*/ 149338 h 395918"/>
              <a:gd name="connsiteX1" fmla="*/ 0 w 349798"/>
              <a:gd name="connsiteY1" fmla="*/ 149338 h 395918"/>
              <a:gd name="connsiteX2" fmla="*/ 147957 w 349798"/>
              <a:gd name="connsiteY2" fmla="*/ 50706 h 395918"/>
              <a:gd name="connsiteX3" fmla="*/ 184946 w 349798"/>
              <a:gd name="connsiteY3" fmla="*/ 26048 h 395918"/>
              <a:gd name="connsiteX4" fmla="*/ 295913 w 349798"/>
              <a:gd name="connsiteY4" fmla="*/ 13719 h 395918"/>
              <a:gd name="connsiteX5" fmla="*/ 332902 w 349798"/>
              <a:gd name="connsiteY5" fmla="*/ 1390 h 395918"/>
              <a:gd name="connsiteX6" fmla="*/ 345232 w 349798"/>
              <a:gd name="connsiteY6" fmla="*/ 38377 h 395918"/>
              <a:gd name="connsiteX7" fmla="*/ 332902 w 349798"/>
              <a:gd name="connsiteY7" fmla="*/ 272628 h 395918"/>
              <a:gd name="connsiteX8" fmla="*/ 234264 w 349798"/>
              <a:gd name="connsiteY8" fmla="*/ 321944 h 395918"/>
              <a:gd name="connsiteX9" fmla="*/ 184946 w 349798"/>
              <a:gd name="connsiteY9" fmla="*/ 346602 h 395918"/>
              <a:gd name="connsiteX10" fmla="*/ 110968 w 349798"/>
              <a:gd name="connsiteY10" fmla="*/ 371260 h 395918"/>
              <a:gd name="connsiteX11" fmla="*/ 73979 w 349798"/>
              <a:gd name="connsiteY11" fmla="*/ 395918 h 395918"/>
              <a:gd name="connsiteX12" fmla="*/ 36989 w 349798"/>
              <a:gd name="connsiteY12" fmla="*/ 383589 h 395918"/>
              <a:gd name="connsiteX13" fmla="*/ 0 w 349798"/>
              <a:gd name="connsiteY13" fmla="*/ 149338 h 3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9798" h="395918">
                <a:moveTo>
                  <a:pt x="0" y="149338"/>
                </a:moveTo>
                <a:lnTo>
                  <a:pt x="0" y="149338"/>
                </a:lnTo>
                <a:cubicBezTo>
                  <a:pt x="143801" y="46629"/>
                  <a:pt x="30239" y="124275"/>
                  <a:pt x="147957" y="50706"/>
                </a:cubicBezTo>
                <a:cubicBezTo>
                  <a:pt x="160523" y="42853"/>
                  <a:pt x="170570" y="29642"/>
                  <a:pt x="184946" y="26048"/>
                </a:cubicBezTo>
                <a:cubicBezTo>
                  <a:pt x="221052" y="17022"/>
                  <a:pt x="258924" y="17829"/>
                  <a:pt x="295913" y="13719"/>
                </a:cubicBezTo>
                <a:cubicBezTo>
                  <a:pt x="308243" y="9609"/>
                  <a:pt x="321277" y="-4422"/>
                  <a:pt x="332902" y="1390"/>
                </a:cubicBezTo>
                <a:cubicBezTo>
                  <a:pt x="344526" y="7202"/>
                  <a:pt x="345232" y="25381"/>
                  <a:pt x="345232" y="38377"/>
                </a:cubicBezTo>
                <a:cubicBezTo>
                  <a:pt x="345232" y="116569"/>
                  <a:pt x="361397" y="199813"/>
                  <a:pt x="332902" y="272628"/>
                </a:cubicBezTo>
                <a:cubicBezTo>
                  <a:pt x="319506" y="306860"/>
                  <a:pt x="267143" y="305505"/>
                  <a:pt x="234264" y="321944"/>
                </a:cubicBezTo>
                <a:cubicBezTo>
                  <a:pt x="217825" y="330163"/>
                  <a:pt x="202382" y="340790"/>
                  <a:pt x="184946" y="346602"/>
                </a:cubicBezTo>
                <a:cubicBezTo>
                  <a:pt x="160287" y="354821"/>
                  <a:pt x="132596" y="356842"/>
                  <a:pt x="110968" y="371260"/>
                </a:cubicBezTo>
                <a:lnTo>
                  <a:pt x="73979" y="395918"/>
                </a:lnTo>
                <a:cubicBezTo>
                  <a:pt x="61649" y="391808"/>
                  <a:pt x="39809" y="396276"/>
                  <a:pt x="36989" y="383589"/>
                </a:cubicBezTo>
                <a:cubicBezTo>
                  <a:pt x="23936" y="324854"/>
                  <a:pt x="6165" y="188380"/>
                  <a:pt x="0" y="149338"/>
                </a:cubicBezTo>
                <a:close/>
              </a:path>
            </a:pathLst>
          </a:custGeom>
          <a:solidFill>
            <a:srgbClr val="000090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8049" y="2637963"/>
            <a:ext cx="707516" cy="247292"/>
          </a:xfrm>
          <a:custGeom>
            <a:avLst/>
            <a:gdLst>
              <a:gd name="connsiteX0" fmla="*/ 4724 w 707516"/>
              <a:gd name="connsiteY0" fmla="*/ 49757 h 247292"/>
              <a:gd name="connsiteX1" fmla="*/ 4724 w 707516"/>
              <a:gd name="connsiteY1" fmla="*/ 49757 h 247292"/>
              <a:gd name="connsiteX2" fmla="*/ 399274 w 707516"/>
              <a:gd name="connsiteY2" fmla="*/ 37428 h 247292"/>
              <a:gd name="connsiteX3" fmla="*/ 411603 w 707516"/>
              <a:gd name="connsiteY3" fmla="*/ 441 h 247292"/>
              <a:gd name="connsiteX4" fmla="*/ 497911 w 707516"/>
              <a:gd name="connsiteY4" fmla="*/ 25099 h 247292"/>
              <a:gd name="connsiteX5" fmla="*/ 596549 w 707516"/>
              <a:gd name="connsiteY5" fmla="*/ 49757 h 247292"/>
              <a:gd name="connsiteX6" fmla="*/ 621208 w 707516"/>
              <a:gd name="connsiteY6" fmla="*/ 86744 h 247292"/>
              <a:gd name="connsiteX7" fmla="*/ 658197 w 707516"/>
              <a:gd name="connsiteY7" fmla="*/ 111401 h 247292"/>
              <a:gd name="connsiteX8" fmla="*/ 707516 w 707516"/>
              <a:gd name="connsiteY8" fmla="*/ 160717 h 247292"/>
              <a:gd name="connsiteX9" fmla="*/ 658197 w 707516"/>
              <a:gd name="connsiteY9" fmla="*/ 247020 h 247292"/>
              <a:gd name="connsiteX10" fmla="*/ 621208 w 707516"/>
              <a:gd name="connsiteY10" fmla="*/ 234691 h 247292"/>
              <a:gd name="connsiteX11" fmla="*/ 522571 w 707516"/>
              <a:gd name="connsiteY11" fmla="*/ 210033 h 247292"/>
              <a:gd name="connsiteX12" fmla="*/ 485582 w 707516"/>
              <a:gd name="connsiteY12" fmla="*/ 185375 h 247292"/>
              <a:gd name="connsiteX13" fmla="*/ 460922 w 707516"/>
              <a:gd name="connsiteY13" fmla="*/ 160717 h 247292"/>
              <a:gd name="connsiteX14" fmla="*/ 411603 w 707516"/>
              <a:gd name="connsiteY14" fmla="*/ 148388 h 247292"/>
              <a:gd name="connsiteX15" fmla="*/ 374614 w 707516"/>
              <a:gd name="connsiteY15" fmla="*/ 136059 h 247292"/>
              <a:gd name="connsiteX16" fmla="*/ 41713 w 707516"/>
              <a:gd name="connsiteY16" fmla="*/ 160717 h 247292"/>
              <a:gd name="connsiteX17" fmla="*/ 4724 w 707516"/>
              <a:gd name="connsiteY17" fmla="*/ 148388 h 247292"/>
              <a:gd name="connsiteX18" fmla="*/ 4724 w 707516"/>
              <a:gd name="connsiteY18" fmla="*/ 49757 h 24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7516" h="247292">
                <a:moveTo>
                  <a:pt x="4724" y="49757"/>
                </a:moveTo>
                <a:lnTo>
                  <a:pt x="4724" y="49757"/>
                </a:lnTo>
                <a:cubicBezTo>
                  <a:pt x="136241" y="45647"/>
                  <a:pt x="268649" y="53260"/>
                  <a:pt x="399274" y="37428"/>
                </a:cubicBezTo>
                <a:cubicBezTo>
                  <a:pt x="412175" y="35864"/>
                  <a:pt x="398707" y="2053"/>
                  <a:pt x="411603" y="441"/>
                </a:cubicBezTo>
                <a:cubicBezTo>
                  <a:pt x="441292" y="-3270"/>
                  <a:pt x="469001" y="17390"/>
                  <a:pt x="497911" y="25099"/>
                </a:cubicBezTo>
                <a:cubicBezTo>
                  <a:pt x="530658" y="33831"/>
                  <a:pt x="563670" y="41538"/>
                  <a:pt x="596549" y="49757"/>
                </a:cubicBezTo>
                <a:cubicBezTo>
                  <a:pt x="604769" y="62086"/>
                  <a:pt x="610730" y="76267"/>
                  <a:pt x="621208" y="86744"/>
                </a:cubicBezTo>
                <a:cubicBezTo>
                  <a:pt x="631686" y="97222"/>
                  <a:pt x="648940" y="99830"/>
                  <a:pt x="658197" y="111401"/>
                </a:cubicBezTo>
                <a:cubicBezTo>
                  <a:pt x="706023" y="171179"/>
                  <a:pt x="626811" y="133817"/>
                  <a:pt x="707516" y="160717"/>
                </a:cubicBezTo>
                <a:cubicBezTo>
                  <a:pt x="700242" y="197084"/>
                  <a:pt x="706992" y="238888"/>
                  <a:pt x="658197" y="247020"/>
                </a:cubicBezTo>
                <a:cubicBezTo>
                  <a:pt x="645377" y="249157"/>
                  <a:pt x="633747" y="238110"/>
                  <a:pt x="621208" y="234691"/>
                </a:cubicBezTo>
                <a:cubicBezTo>
                  <a:pt x="588511" y="225774"/>
                  <a:pt x="522571" y="210033"/>
                  <a:pt x="522571" y="210033"/>
                </a:cubicBezTo>
                <a:cubicBezTo>
                  <a:pt x="510241" y="201814"/>
                  <a:pt x="497153" y="194631"/>
                  <a:pt x="485582" y="185375"/>
                </a:cubicBezTo>
                <a:cubicBezTo>
                  <a:pt x="476505" y="178114"/>
                  <a:pt x="471319" y="165915"/>
                  <a:pt x="460922" y="160717"/>
                </a:cubicBezTo>
                <a:cubicBezTo>
                  <a:pt x="445765" y="153139"/>
                  <a:pt x="427897" y="153043"/>
                  <a:pt x="411603" y="148388"/>
                </a:cubicBezTo>
                <a:cubicBezTo>
                  <a:pt x="399106" y="144818"/>
                  <a:pt x="386944" y="140169"/>
                  <a:pt x="374614" y="136059"/>
                </a:cubicBezTo>
                <a:cubicBezTo>
                  <a:pt x="263647" y="144278"/>
                  <a:pt x="152922" y="157010"/>
                  <a:pt x="41713" y="160717"/>
                </a:cubicBezTo>
                <a:cubicBezTo>
                  <a:pt x="28724" y="161150"/>
                  <a:pt x="8459" y="160836"/>
                  <a:pt x="4724" y="148388"/>
                </a:cubicBezTo>
                <a:cubicBezTo>
                  <a:pt x="-5905" y="112961"/>
                  <a:pt x="4724" y="66195"/>
                  <a:pt x="4724" y="49757"/>
                </a:cubicBezTo>
                <a:close/>
              </a:path>
            </a:pathLst>
          </a:custGeom>
          <a:solidFill>
            <a:srgbClr val="000090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842599" y="3783658"/>
            <a:ext cx="296287" cy="260250"/>
          </a:xfrm>
          <a:custGeom>
            <a:avLst/>
            <a:gdLst>
              <a:gd name="connsiteX0" fmla="*/ 136001 w 296287"/>
              <a:gd name="connsiteY0" fmla="*/ 38329 h 260250"/>
              <a:gd name="connsiteX1" fmla="*/ 136001 w 296287"/>
              <a:gd name="connsiteY1" fmla="*/ 38329 h 260250"/>
              <a:gd name="connsiteX2" fmla="*/ 25034 w 296287"/>
              <a:gd name="connsiteY2" fmla="*/ 75315 h 260250"/>
              <a:gd name="connsiteX3" fmla="*/ 374 w 296287"/>
              <a:gd name="connsiteY3" fmla="*/ 112302 h 260250"/>
              <a:gd name="connsiteX4" fmla="*/ 37363 w 296287"/>
              <a:gd name="connsiteY4" fmla="*/ 136960 h 260250"/>
              <a:gd name="connsiteX5" fmla="*/ 49693 w 296287"/>
              <a:gd name="connsiteY5" fmla="*/ 186276 h 260250"/>
              <a:gd name="connsiteX6" fmla="*/ 99012 w 296287"/>
              <a:gd name="connsiteY6" fmla="*/ 247921 h 260250"/>
              <a:gd name="connsiteX7" fmla="*/ 136001 w 296287"/>
              <a:gd name="connsiteY7" fmla="*/ 260250 h 260250"/>
              <a:gd name="connsiteX8" fmla="*/ 160660 w 296287"/>
              <a:gd name="connsiteY8" fmla="*/ 223263 h 260250"/>
              <a:gd name="connsiteX9" fmla="*/ 197649 w 296287"/>
              <a:gd name="connsiteY9" fmla="*/ 210934 h 260250"/>
              <a:gd name="connsiteX10" fmla="*/ 296287 w 296287"/>
              <a:gd name="connsiteY10" fmla="*/ 136960 h 260250"/>
              <a:gd name="connsiteX11" fmla="*/ 259298 w 296287"/>
              <a:gd name="connsiteY11" fmla="*/ 112302 h 260250"/>
              <a:gd name="connsiteX12" fmla="*/ 234638 w 296287"/>
              <a:gd name="connsiteY12" fmla="*/ 75315 h 260250"/>
              <a:gd name="connsiteX13" fmla="*/ 185319 w 296287"/>
              <a:gd name="connsiteY13" fmla="*/ 50658 h 260250"/>
              <a:gd name="connsiteX14" fmla="*/ 111341 w 296287"/>
              <a:gd name="connsiteY14" fmla="*/ 1342 h 260250"/>
              <a:gd name="connsiteX15" fmla="*/ 136001 w 296287"/>
              <a:gd name="connsiteY15" fmla="*/ 38329 h 26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6287" h="260250">
                <a:moveTo>
                  <a:pt x="136001" y="38329"/>
                </a:moveTo>
                <a:lnTo>
                  <a:pt x="136001" y="38329"/>
                </a:lnTo>
                <a:cubicBezTo>
                  <a:pt x="99012" y="50658"/>
                  <a:pt x="59263" y="56646"/>
                  <a:pt x="25034" y="75315"/>
                </a:cubicBezTo>
                <a:cubicBezTo>
                  <a:pt x="12025" y="82410"/>
                  <a:pt x="-2532" y="97772"/>
                  <a:pt x="374" y="112302"/>
                </a:cubicBezTo>
                <a:cubicBezTo>
                  <a:pt x="3280" y="126832"/>
                  <a:pt x="25033" y="128741"/>
                  <a:pt x="37363" y="136960"/>
                </a:cubicBezTo>
                <a:cubicBezTo>
                  <a:pt x="41473" y="153399"/>
                  <a:pt x="43018" y="170702"/>
                  <a:pt x="49693" y="186276"/>
                </a:cubicBezTo>
                <a:cubicBezTo>
                  <a:pt x="55509" y="199847"/>
                  <a:pt x="83714" y="238743"/>
                  <a:pt x="99012" y="247921"/>
                </a:cubicBezTo>
                <a:cubicBezTo>
                  <a:pt x="110157" y="254607"/>
                  <a:pt x="123671" y="256140"/>
                  <a:pt x="136001" y="260250"/>
                </a:cubicBezTo>
                <a:cubicBezTo>
                  <a:pt x="144221" y="247921"/>
                  <a:pt x="149089" y="232519"/>
                  <a:pt x="160660" y="223263"/>
                </a:cubicBezTo>
                <a:cubicBezTo>
                  <a:pt x="170809" y="215144"/>
                  <a:pt x="186288" y="217245"/>
                  <a:pt x="197649" y="210934"/>
                </a:cubicBezTo>
                <a:cubicBezTo>
                  <a:pt x="260385" y="176082"/>
                  <a:pt x="258873" y="174371"/>
                  <a:pt x="296287" y="136960"/>
                </a:cubicBezTo>
                <a:cubicBezTo>
                  <a:pt x="283957" y="128741"/>
                  <a:pt x="269776" y="122780"/>
                  <a:pt x="259298" y="112302"/>
                </a:cubicBezTo>
                <a:cubicBezTo>
                  <a:pt x="248820" y="101824"/>
                  <a:pt x="246022" y="84801"/>
                  <a:pt x="234638" y="75315"/>
                </a:cubicBezTo>
                <a:cubicBezTo>
                  <a:pt x="220518" y="63549"/>
                  <a:pt x="201759" y="58877"/>
                  <a:pt x="185319" y="50658"/>
                </a:cubicBezTo>
                <a:cubicBezTo>
                  <a:pt x="176758" y="42098"/>
                  <a:pt x="136832" y="-8854"/>
                  <a:pt x="111341" y="1342"/>
                </a:cubicBezTo>
                <a:cubicBezTo>
                  <a:pt x="97583" y="6845"/>
                  <a:pt x="131891" y="32164"/>
                  <a:pt x="136001" y="38329"/>
                </a:cubicBezTo>
                <a:close/>
              </a:path>
            </a:pathLst>
          </a:custGeom>
          <a:solidFill>
            <a:srgbClr val="000090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1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 nosed P.tif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3400"/>
            <a:ext cx="45865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quinty B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718"/>
          <a:stretch/>
        </p:blipFill>
        <p:spPr>
          <a:xfrm>
            <a:off x="5257800" y="201373"/>
            <a:ext cx="3352800" cy="2160827"/>
          </a:xfrm>
          <a:prstGeom prst="rect">
            <a:avLst/>
          </a:prstGeom>
        </p:spPr>
      </p:pic>
      <p:pic>
        <p:nvPicPr>
          <p:cNvPr id="7" name="Picture 6" descr="big nosed P.tif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3400"/>
            <a:ext cx="45865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lly 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91148"/>
            <a:ext cx="4064000" cy="3289300"/>
          </a:xfrm>
          <a:prstGeom prst="rect">
            <a:avLst/>
          </a:prstGeom>
        </p:spPr>
      </p:pic>
      <p:pic>
        <p:nvPicPr>
          <p:cNvPr id="5" name="Picture 4" descr="squinty B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718"/>
          <a:stretch/>
        </p:blipFill>
        <p:spPr>
          <a:xfrm>
            <a:off x="5257800" y="201373"/>
            <a:ext cx="3352800" cy="2160827"/>
          </a:xfrm>
          <a:prstGeom prst="rect">
            <a:avLst/>
          </a:prstGeom>
        </p:spPr>
      </p:pic>
      <p:pic>
        <p:nvPicPr>
          <p:cNvPr id="7" name="Picture 6" descr="big nosed P.tiff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3400"/>
            <a:ext cx="45865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0884" y="6479721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Photo: Rudy Burckhardt</a:t>
            </a:r>
          </a:p>
        </p:txBody>
      </p:sp>
      <p:sp>
        <p:nvSpPr>
          <p:cNvPr id="4" name="TextBox 3"/>
          <p:cNvSpPr txBox="1"/>
          <p:nvPr/>
        </p:nvSpPr>
        <p:spPr>
          <a:xfrm rot="823040">
            <a:off x="990600" y="2362200"/>
            <a:ext cx="6144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Helvetica" charset="0"/>
              </a:rPr>
              <a:t>Observations of trifles</a:t>
            </a:r>
          </a:p>
        </p:txBody>
      </p:sp>
    </p:spTree>
    <p:extLst>
      <p:ext uri="{BB962C8B-B14F-4D97-AF65-F5344CB8AC3E}">
        <p14:creationId xmlns:p14="http://schemas.microsoft.com/office/powerpoint/2010/main" val="17473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lly 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91148"/>
            <a:ext cx="4064000" cy="3289300"/>
          </a:xfrm>
          <a:prstGeom prst="rect">
            <a:avLst/>
          </a:prstGeom>
        </p:spPr>
      </p:pic>
      <p:pic>
        <p:nvPicPr>
          <p:cNvPr id="5" name="Picture 4" descr="squinty B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718"/>
          <a:stretch/>
        </p:blipFill>
        <p:spPr>
          <a:xfrm>
            <a:off x="5257800" y="201373"/>
            <a:ext cx="3352800" cy="2160827"/>
          </a:xfrm>
          <a:prstGeom prst="rect">
            <a:avLst/>
          </a:prstGeom>
        </p:spPr>
      </p:pic>
      <p:pic>
        <p:nvPicPr>
          <p:cNvPr id="6" name="Picture 5" descr="tipsy G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9" y="4643758"/>
            <a:ext cx="3212203" cy="2089140"/>
          </a:xfrm>
          <a:prstGeom prst="rect">
            <a:avLst/>
          </a:prstGeom>
        </p:spPr>
      </p:pic>
      <p:pic>
        <p:nvPicPr>
          <p:cNvPr id="7" name="Picture 6" descr="big nosed P.tif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3400"/>
            <a:ext cx="45865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 nosed P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3400"/>
            <a:ext cx="4586514" cy="1828800"/>
          </a:xfrm>
          <a:prstGeom prst="rect">
            <a:avLst/>
          </a:prstGeom>
        </p:spPr>
      </p:pic>
      <p:pic>
        <p:nvPicPr>
          <p:cNvPr id="3" name="Picture 2" descr="inverted Q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98" b="6299"/>
          <a:stretch/>
        </p:blipFill>
        <p:spPr>
          <a:xfrm>
            <a:off x="4538402" y="2503382"/>
            <a:ext cx="2520315" cy="1999196"/>
          </a:xfrm>
          <a:prstGeom prst="rect">
            <a:avLst/>
          </a:prstGeom>
        </p:spPr>
      </p:pic>
      <p:pic>
        <p:nvPicPr>
          <p:cNvPr id="4" name="Picture 3" descr="jolly 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91148"/>
            <a:ext cx="4064000" cy="3289300"/>
          </a:xfrm>
          <a:prstGeom prst="rect">
            <a:avLst/>
          </a:prstGeom>
        </p:spPr>
      </p:pic>
      <p:pic>
        <p:nvPicPr>
          <p:cNvPr id="5" name="Picture 4" descr="squinty B.tiff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718"/>
          <a:stretch/>
        </p:blipFill>
        <p:spPr>
          <a:xfrm>
            <a:off x="5257800" y="201373"/>
            <a:ext cx="3352800" cy="2160827"/>
          </a:xfrm>
          <a:prstGeom prst="rect">
            <a:avLst/>
          </a:prstGeom>
        </p:spPr>
      </p:pic>
      <p:pic>
        <p:nvPicPr>
          <p:cNvPr id="6" name="Picture 5" descr="tipsy G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9" y="4643758"/>
            <a:ext cx="3212203" cy="20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697"/>
            <a:ext cx="7772400" cy="67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14112"/>
            <a:ext cx="6858001" cy="6829778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1183649" y="271238"/>
            <a:ext cx="1015397" cy="1849348"/>
          </a:xfrm>
          <a:custGeom>
            <a:avLst/>
            <a:gdLst>
              <a:gd name="connsiteX0" fmla="*/ 73979 w 1015397"/>
              <a:gd name="connsiteY0" fmla="*/ 1602768 h 1849348"/>
              <a:gd name="connsiteX1" fmla="*/ 73979 w 1015397"/>
              <a:gd name="connsiteY1" fmla="*/ 1602768 h 1849348"/>
              <a:gd name="connsiteX2" fmla="*/ 110968 w 1015397"/>
              <a:gd name="connsiteY2" fmla="*/ 764397 h 1849348"/>
              <a:gd name="connsiteX3" fmla="*/ 147957 w 1015397"/>
              <a:gd name="connsiteY3" fmla="*/ 715081 h 1849348"/>
              <a:gd name="connsiteX4" fmla="*/ 234264 w 1015397"/>
              <a:gd name="connsiteY4" fmla="*/ 604120 h 1849348"/>
              <a:gd name="connsiteX5" fmla="*/ 258924 w 1015397"/>
              <a:gd name="connsiteY5" fmla="*/ 542475 h 1849348"/>
              <a:gd name="connsiteX6" fmla="*/ 283583 w 1015397"/>
              <a:gd name="connsiteY6" fmla="*/ 505488 h 1849348"/>
              <a:gd name="connsiteX7" fmla="*/ 320572 w 1015397"/>
              <a:gd name="connsiteY7" fmla="*/ 406856 h 1849348"/>
              <a:gd name="connsiteX8" fmla="*/ 406880 w 1015397"/>
              <a:gd name="connsiteY8" fmla="*/ 332882 h 1849348"/>
              <a:gd name="connsiteX9" fmla="*/ 480858 w 1015397"/>
              <a:gd name="connsiteY9" fmla="*/ 258909 h 1849348"/>
              <a:gd name="connsiteX10" fmla="*/ 554836 w 1015397"/>
              <a:gd name="connsiteY10" fmla="*/ 234251 h 1849348"/>
              <a:gd name="connsiteX11" fmla="*/ 678133 w 1015397"/>
              <a:gd name="connsiteY11" fmla="*/ 172606 h 1849348"/>
              <a:gd name="connsiteX12" fmla="*/ 727452 w 1015397"/>
              <a:gd name="connsiteY12" fmla="*/ 147948 h 1849348"/>
              <a:gd name="connsiteX13" fmla="*/ 813759 w 1015397"/>
              <a:gd name="connsiteY13" fmla="*/ 123290 h 1849348"/>
              <a:gd name="connsiteX14" fmla="*/ 900067 w 1015397"/>
              <a:gd name="connsiteY14" fmla="*/ 98632 h 1849348"/>
              <a:gd name="connsiteX15" fmla="*/ 986375 w 1015397"/>
              <a:gd name="connsiteY15" fmla="*/ 0 h 1849348"/>
              <a:gd name="connsiteX16" fmla="*/ 998705 w 1015397"/>
              <a:gd name="connsiteY16" fmla="*/ 160277 h 1849348"/>
              <a:gd name="connsiteX17" fmla="*/ 924727 w 1015397"/>
              <a:gd name="connsiteY17" fmla="*/ 320553 h 1849348"/>
              <a:gd name="connsiteX18" fmla="*/ 887737 w 1015397"/>
              <a:gd name="connsiteY18" fmla="*/ 406856 h 1849348"/>
              <a:gd name="connsiteX19" fmla="*/ 875408 w 1015397"/>
              <a:gd name="connsiteY19" fmla="*/ 443843 h 1849348"/>
              <a:gd name="connsiteX20" fmla="*/ 826089 w 1015397"/>
              <a:gd name="connsiteY20" fmla="*/ 517817 h 1849348"/>
              <a:gd name="connsiteX21" fmla="*/ 789100 w 1015397"/>
              <a:gd name="connsiteY21" fmla="*/ 591791 h 1849348"/>
              <a:gd name="connsiteX22" fmla="*/ 776770 w 1015397"/>
              <a:gd name="connsiteY22" fmla="*/ 641107 h 1849348"/>
              <a:gd name="connsiteX23" fmla="*/ 727452 w 1015397"/>
              <a:gd name="connsiteY23" fmla="*/ 727410 h 1849348"/>
              <a:gd name="connsiteX24" fmla="*/ 678133 w 1015397"/>
              <a:gd name="connsiteY24" fmla="*/ 826042 h 1849348"/>
              <a:gd name="connsiteX25" fmla="*/ 542506 w 1015397"/>
              <a:gd name="connsiteY25" fmla="*/ 986319 h 1849348"/>
              <a:gd name="connsiteX26" fmla="*/ 480858 w 1015397"/>
              <a:gd name="connsiteY26" fmla="*/ 1109609 h 1849348"/>
              <a:gd name="connsiteX27" fmla="*/ 406880 w 1015397"/>
              <a:gd name="connsiteY27" fmla="*/ 1208241 h 1849348"/>
              <a:gd name="connsiteX28" fmla="*/ 369891 w 1015397"/>
              <a:gd name="connsiteY28" fmla="*/ 1257557 h 1849348"/>
              <a:gd name="connsiteX29" fmla="*/ 345231 w 1015397"/>
              <a:gd name="connsiteY29" fmla="*/ 1319202 h 1849348"/>
              <a:gd name="connsiteX30" fmla="*/ 308242 w 1015397"/>
              <a:gd name="connsiteY30" fmla="*/ 1356189 h 1849348"/>
              <a:gd name="connsiteX31" fmla="*/ 221935 w 1015397"/>
              <a:gd name="connsiteY31" fmla="*/ 1442491 h 1849348"/>
              <a:gd name="connsiteX32" fmla="*/ 197275 w 1015397"/>
              <a:gd name="connsiteY32" fmla="*/ 1479478 h 1849348"/>
              <a:gd name="connsiteX33" fmla="*/ 172616 w 1015397"/>
              <a:gd name="connsiteY33" fmla="*/ 1627426 h 1849348"/>
              <a:gd name="connsiteX34" fmla="*/ 147957 w 1015397"/>
              <a:gd name="connsiteY34" fmla="*/ 1701400 h 1849348"/>
              <a:gd name="connsiteX35" fmla="*/ 123297 w 1015397"/>
              <a:gd name="connsiteY35" fmla="*/ 1726058 h 1849348"/>
              <a:gd name="connsiteX36" fmla="*/ 73979 w 1015397"/>
              <a:gd name="connsiteY36" fmla="*/ 1787703 h 1849348"/>
              <a:gd name="connsiteX37" fmla="*/ 0 w 1015397"/>
              <a:gd name="connsiteY37" fmla="*/ 1849348 h 1849348"/>
              <a:gd name="connsiteX38" fmla="*/ 12330 w 1015397"/>
              <a:gd name="connsiteY38" fmla="*/ 1787703 h 1849348"/>
              <a:gd name="connsiteX39" fmla="*/ 36989 w 1015397"/>
              <a:gd name="connsiteY39" fmla="*/ 1689071 h 1849348"/>
              <a:gd name="connsiteX40" fmla="*/ 36989 w 1015397"/>
              <a:gd name="connsiteY40" fmla="*/ 1504136 h 1849348"/>
              <a:gd name="connsiteX41" fmla="*/ 271253 w 1015397"/>
              <a:gd name="connsiteY41" fmla="*/ 1282215 h 184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15397" h="1849348">
                <a:moveTo>
                  <a:pt x="73979" y="1602768"/>
                </a:moveTo>
                <a:lnTo>
                  <a:pt x="73979" y="1602768"/>
                </a:lnTo>
                <a:cubicBezTo>
                  <a:pt x="86309" y="1323311"/>
                  <a:pt x="87737" y="1043160"/>
                  <a:pt x="110968" y="764397"/>
                </a:cubicBezTo>
                <a:cubicBezTo>
                  <a:pt x="112675" y="743919"/>
                  <a:pt x="136558" y="732178"/>
                  <a:pt x="147957" y="715081"/>
                </a:cubicBezTo>
                <a:cubicBezTo>
                  <a:pt x="213225" y="617184"/>
                  <a:pt x="152171" y="686210"/>
                  <a:pt x="234264" y="604120"/>
                </a:cubicBezTo>
                <a:cubicBezTo>
                  <a:pt x="242484" y="583572"/>
                  <a:pt x="249026" y="562270"/>
                  <a:pt x="258924" y="542475"/>
                </a:cubicBezTo>
                <a:cubicBezTo>
                  <a:pt x="265551" y="529222"/>
                  <a:pt x="277746" y="519108"/>
                  <a:pt x="283583" y="505488"/>
                </a:cubicBezTo>
                <a:cubicBezTo>
                  <a:pt x="308534" y="447272"/>
                  <a:pt x="279481" y="461642"/>
                  <a:pt x="320572" y="406856"/>
                </a:cubicBezTo>
                <a:cubicBezTo>
                  <a:pt x="379710" y="328010"/>
                  <a:pt x="350967" y="382579"/>
                  <a:pt x="406880" y="332882"/>
                </a:cubicBezTo>
                <a:cubicBezTo>
                  <a:pt x="432945" y="309715"/>
                  <a:pt x="447775" y="269936"/>
                  <a:pt x="480858" y="258909"/>
                </a:cubicBezTo>
                <a:cubicBezTo>
                  <a:pt x="505517" y="250690"/>
                  <a:pt x="532547" y="247624"/>
                  <a:pt x="554836" y="234251"/>
                </a:cubicBezTo>
                <a:cubicBezTo>
                  <a:pt x="661417" y="170306"/>
                  <a:pt x="570263" y="220545"/>
                  <a:pt x="678133" y="172606"/>
                </a:cubicBezTo>
                <a:cubicBezTo>
                  <a:pt x="694929" y="165142"/>
                  <a:pt x="710558" y="155188"/>
                  <a:pt x="727452" y="147948"/>
                </a:cubicBezTo>
                <a:cubicBezTo>
                  <a:pt x="755014" y="136136"/>
                  <a:pt x="785083" y="131110"/>
                  <a:pt x="813759" y="123290"/>
                </a:cubicBezTo>
                <a:cubicBezTo>
                  <a:pt x="842625" y="115418"/>
                  <a:pt x="871298" y="106851"/>
                  <a:pt x="900067" y="98632"/>
                </a:cubicBezTo>
                <a:cubicBezTo>
                  <a:pt x="972194" y="26510"/>
                  <a:pt x="945596" y="61167"/>
                  <a:pt x="986375" y="0"/>
                </a:cubicBezTo>
                <a:cubicBezTo>
                  <a:pt x="1023068" y="73382"/>
                  <a:pt x="1022398" y="49717"/>
                  <a:pt x="998705" y="160277"/>
                </a:cubicBezTo>
                <a:cubicBezTo>
                  <a:pt x="988809" y="206456"/>
                  <a:pt x="936746" y="284498"/>
                  <a:pt x="924727" y="320553"/>
                </a:cubicBezTo>
                <a:cubicBezTo>
                  <a:pt x="895808" y="407303"/>
                  <a:pt x="933450" y="300198"/>
                  <a:pt x="887737" y="406856"/>
                </a:cubicBezTo>
                <a:cubicBezTo>
                  <a:pt x="882617" y="418801"/>
                  <a:pt x="881720" y="432483"/>
                  <a:pt x="875408" y="443843"/>
                </a:cubicBezTo>
                <a:cubicBezTo>
                  <a:pt x="861015" y="469749"/>
                  <a:pt x="835461" y="489702"/>
                  <a:pt x="826089" y="517817"/>
                </a:cubicBezTo>
                <a:cubicBezTo>
                  <a:pt x="809073" y="568861"/>
                  <a:pt x="820968" y="543991"/>
                  <a:pt x="789100" y="591791"/>
                </a:cubicBezTo>
                <a:cubicBezTo>
                  <a:pt x="784990" y="608230"/>
                  <a:pt x="782720" y="625241"/>
                  <a:pt x="776770" y="641107"/>
                </a:cubicBezTo>
                <a:cubicBezTo>
                  <a:pt x="753220" y="703903"/>
                  <a:pt x="756069" y="674948"/>
                  <a:pt x="727452" y="727410"/>
                </a:cubicBezTo>
                <a:cubicBezTo>
                  <a:pt x="709849" y="759680"/>
                  <a:pt x="704126" y="800051"/>
                  <a:pt x="678133" y="826042"/>
                </a:cubicBezTo>
                <a:cubicBezTo>
                  <a:pt x="631324" y="872848"/>
                  <a:pt x="571243" y="928847"/>
                  <a:pt x="542506" y="986319"/>
                </a:cubicBezTo>
                <a:cubicBezTo>
                  <a:pt x="521957" y="1027416"/>
                  <a:pt x="509563" y="1073731"/>
                  <a:pt x="480858" y="1109609"/>
                </a:cubicBezTo>
                <a:cubicBezTo>
                  <a:pt x="375803" y="1240919"/>
                  <a:pt x="472308" y="1116646"/>
                  <a:pt x="406880" y="1208241"/>
                </a:cubicBezTo>
                <a:cubicBezTo>
                  <a:pt x="394936" y="1224962"/>
                  <a:pt x="379871" y="1239594"/>
                  <a:pt x="369891" y="1257557"/>
                </a:cubicBezTo>
                <a:cubicBezTo>
                  <a:pt x="359142" y="1276903"/>
                  <a:pt x="356961" y="1300435"/>
                  <a:pt x="345231" y="1319202"/>
                </a:cubicBezTo>
                <a:cubicBezTo>
                  <a:pt x="335989" y="1333988"/>
                  <a:pt x="319724" y="1343067"/>
                  <a:pt x="308242" y="1356189"/>
                </a:cubicBezTo>
                <a:cubicBezTo>
                  <a:pt x="236487" y="1438190"/>
                  <a:pt x="288241" y="1398289"/>
                  <a:pt x="221935" y="1442491"/>
                </a:cubicBezTo>
                <a:cubicBezTo>
                  <a:pt x="213715" y="1454820"/>
                  <a:pt x="203112" y="1465858"/>
                  <a:pt x="197275" y="1479478"/>
                </a:cubicBezTo>
                <a:cubicBezTo>
                  <a:pt x="180915" y="1517649"/>
                  <a:pt x="179216" y="1596628"/>
                  <a:pt x="172616" y="1627426"/>
                </a:cubicBezTo>
                <a:cubicBezTo>
                  <a:pt x="167170" y="1652841"/>
                  <a:pt x="166337" y="1683022"/>
                  <a:pt x="147957" y="1701400"/>
                </a:cubicBezTo>
                <a:lnTo>
                  <a:pt x="123297" y="1726058"/>
                </a:lnTo>
                <a:cubicBezTo>
                  <a:pt x="99296" y="1798062"/>
                  <a:pt x="129748" y="1731938"/>
                  <a:pt x="73979" y="1787703"/>
                </a:cubicBezTo>
                <a:cubicBezTo>
                  <a:pt x="4269" y="1857409"/>
                  <a:pt x="105805" y="1796449"/>
                  <a:pt x="0" y="1849348"/>
                </a:cubicBezTo>
                <a:cubicBezTo>
                  <a:pt x="4110" y="1828800"/>
                  <a:pt x="7618" y="1808122"/>
                  <a:pt x="12330" y="1787703"/>
                </a:cubicBezTo>
                <a:cubicBezTo>
                  <a:pt x="19951" y="1754682"/>
                  <a:pt x="36989" y="1722960"/>
                  <a:pt x="36989" y="1689071"/>
                </a:cubicBezTo>
                <a:lnTo>
                  <a:pt x="36989" y="1504136"/>
                </a:lnTo>
                <a:lnTo>
                  <a:pt x="271253" y="1282215"/>
                </a:lnTo>
              </a:path>
            </a:pathLst>
          </a:custGeom>
          <a:solidFill>
            <a:srgbClr val="990000">
              <a:alpha val="58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170024" y="-199465"/>
            <a:ext cx="3255201" cy="4132412"/>
          </a:xfrm>
          <a:custGeom>
            <a:avLst/>
            <a:gdLst>
              <a:gd name="connsiteX0" fmla="*/ 0 w 3255201"/>
              <a:gd name="connsiteY0" fmla="*/ 1543325 h 4132412"/>
              <a:gd name="connsiteX1" fmla="*/ 0 w 3255201"/>
              <a:gd name="connsiteY1" fmla="*/ 1543325 h 4132412"/>
              <a:gd name="connsiteX2" fmla="*/ 123297 w 3255201"/>
              <a:gd name="connsiteY2" fmla="*/ 1580312 h 4132412"/>
              <a:gd name="connsiteX3" fmla="*/ 332901 w 3255201"/>
              <a:gd name="connsiteY3" fmla="*/ 1654286 h 4132412"/>
              <a:gd name="connsiteX4" fmla="*/ 604154 w 3255201"/>
              <a:gd name="connsiteY4" fmla="*/ 1678944 h 4132412"/>
              <a:gd name="connsiteX5" fmla="*/ 961715 w 3255201"/>
              <a:gd name="connsiteY5" fmla="*/ 1666615 h 4132412"/>
              <a:gd name="connsiteX6" fmla="*/ 998704 w 3255201"/>
              <a:gd name="connsiteY6" fmla="*/ 1641957 h 4132412"/>
              <a:gd name="connsiteX7" fmla="*/ 1085012 w 3255201"/>
              <a:gd name="connsiteY7" fmla="*/ 1530996 h 4132412"/>
              <a:gd name="connsiteX8" fmla="*/ 1122001 w 3255201"/>
              <a:gd name="connsiteY8" fmla="*/ 1457022 h 4132412"/>
              <a:gd name="connsiteX9" fmla="*/ 1146660 w 3255201"/>
              <a:gd name="connsiteY9" fmla="*/ 1407706 h 4132412"/>
              <a:gd name="connsiteX10" fmla="*/ 1195979 w 3255201"/>
              <a:gd name="connsiteY10" fmla="*/ 1333732 h 4132412"/>
              <a:gd name="connsiteX11" fmla="*/ 1208309 w 3255201"/>
              <a:gd name="connsiteY11" fmla="*/ 1296745 h 4132412"/>
              <a:gd name="connsiteX12" fmla="*/ 1269957 w 3255201"/>
              <a:gd name="connsiteY12" fmla="*/ 1222771 h 4132412"/>
              <a:gd name="connsiteX13" fmla="*/ 1306946 w 3255201"/>
              <a:gd name="connsiteY13" fmla="*/ 1210442 h 4132412"/>
              <a:gd name="connsiteX14" fmla="*/ 1343935 w 3255201"/>
              <a:gd name="connsiteY14" fmla="*/ 1185784 h 4132412"/>
              <a:gd name="connsiteX15" fmla="*/ 1417913 w 3255201"/>
              <a:gd name="connsiteY15" fmla="*/ 1173455 h 4132412"/>
              <a:gd name="connsiteX16" fmla="*/ 1516551 w 3255201"/>
              <a:gd name="connsiteY16" fmla="*/ 1148797 h 4132412"/>
              <a:gd name="connsiteX17" fmla="*/ 1664507 w 3255201"/>
              <a:gd name="connsiteY17" fmla="*/ 1161126 h 4132412"/>
              <a:gd name="connsiteX18" fmla="*/ 1726155 w 3255201"/>
              <a:gd name="connsiteY18" fmla="*/ 1222771 h 4132412"/>
              <a:gd name="connsiteX19" fmla="*/ 1763144 w 3255201"/>
              <a:gd name="connsiteY19" fmla="*/ 1247429 h 4132412"/>
              <a:gd name="connsiteX20" fmla="*/ 1787804 w 3255201"/>
              <a:gd name="connsiteY20" fmla="*/ 1272087 h 4132412"/>
              <a:gd name="connsiteX21" fmla="*/ 1812463 w 3255201"/>
              <a:gd name="connsiteY21" fmla="*/ 1321403 h 4132412"/>
              <a:gd name="connsiteX22" fmla="*/ 1849452 w 3255201"/>
              <a:gd name="connsiteY22" fmla="*/ 1333732 h 4132412"/>
              <a:gd name="connsiteX23" fmla="*/ 1911101 w 3255201"/>
              <a:gd name="connsiteY23" fmla="*/ 1383048 h 4132412"/>
              <a:gd name="connsiteX24" fmla="*/ 2022068 w 3255201"/>
              <a:gd name="connsiteY24" fmla="*/ 1444693 h 4132412"/>
              <a:gd name="connsiteX25" fmla="*/ 2059057 w 3255201"/>
              <a:gd name="connsiteY25" fmla="*/ 1481680 h 4132412"/>
              <a:gd name="connsiteX26" fmla="*/ 2083716 w 3255201"/>
              <a:gd name="connsiteY26" fmla="*/ 1518667 h 4132412"/>
              <a:gd name="connsiteX27" fmla="*/ 2207013 w 3255201"/>
              <a:gd name="connsiteY27" fmla="*/ 1530996 h 4132412"/>
              <a:gd name="connsiteX28" fmla="*/ 2256332 w 3255201"/>
              <a:gd name="connsiteY28" fmla="*/ 1555654 h 4132412"/>
              <a:gd name="connsiteX29" fmla="*/ 2293321 w 3255201"/>
              <a:gd name="connsiteY29" fmla="*/ 1592641 h 4132412"/>
              <a:gd name="connsiteX30" fmla="*/ 2330310 w 3255201"/>
              <a:gd name="connsiteY30" fmla="*/ 1617299 h 4132412"/>
              <a:gd name="connsiteX31" fmla="*/ 2342639 w 3255201"/>
              <a:gd name="connsiteY31" fmla="*/ 1654286 h 4132412"/>
              <a:gd name="connsiteX32" fmla="*/ 2379628 w 3255201"/>
              <a:gd name="connsiteY32" fmla="*/ 1715931 h 4132412"/>
              <a:gd name="connsiteX33" fmla="*/ 2404288 w 3255201"/>
              <a:gd name="connsiteY33" fmla="*/ 1826892 h 4132412"/>
              <a:gd name="connsiteX34" fmla="*/ 2428947 w 3255201"/>
              <a:gd name="connsiteY34" fmla="*/ 1863878 h 4132412"/>
              <a:gd name="connsiteX35" fmla="*/ 2478266 w 3255201"/>
              <a:gd name="connsiteY35" fmla="*/ 1937852 h 4132412"/>
              <a:gd name="connsiteX36" fmla="*/ 2490596 w 3255201"/>
              <a:gd name="connsiteY36" fmla="*/ 1974839 h 4132412"/>
              <a:gd name="connsiteX37" fmla="*/ 2515255 w 3255201"/>
              <a:gd name="connsiteY37" fmla="*/ 2011826 h 4132412"/>
              <a:gd name="connsiteX38" fmla="*/ 2527585 w 3255201"/>
              <a:gd name="connsiteY38" fmla="*/ 2061142 h 4132412"/>
              <a:gd name="connsiteX39" fmla="*/ 2539914 w 3255201"/>
              <a:gd name="connsiteY39" fmla="*/ 2098129 h 4132412"/>
              <a:gd name="connsiteX40" fmla="*/ 2564574 w 3255201"/>
              <a:gd name="connsiteY40" fmla="*/ 2209090 h 4132412"/>
              <a:gd name="connsiteX41" fmla="*/ 2576903 w 3255201"/>
              <a:gd name="connsiteY41" fmla="*/ 2258406 h 4132412"/>
              <a:gd name="connsiteX42" fmla="*/ 2650881 w 3255201"/>
              <a:gd name="connsiteY42" fmla="*/ 2357038 h 4132412"/>
              <a:gd name="connsiteX43" fmla="*/ 2663211 w 3255201"/>
              <a:gd name="connsiteY43" fmla="*/ 2406354 h 4132412"/>
              <a:gd name="connsiteX44" fmla="*/ 2712530 w 3255201"/>
              <a:gd name="connsiteY44" fmla="*/ 2492657 h 4132412"/>
              <a:gd name="connsiteX45" fmla="*/ 2724860 w 3255201"/>
              <a:gd name="connsiteY45" fmla="*/ 2541973 h 4132412"/>
              <a:gd name="connsiteX46" fmla="*/ 2737189 w 3255201"/>
              <a:gd name="connsiteY46" fmla="*/ 2603618 h 4132412"/>
              <a:gd name="connsiteX47" fmla="*/ 2761849 w 3255201"/>
              <a:gd name="connsiteY47" fmla="*/ 2677592 h 4132412"/>
              <a:gd name="connsiteX48" fmla="*/ 2774178 w 3255201"/>
              <a:gd name="connsiteY48" fmla="*/ 3146093 h 4132412"/>
              <a:gd name="connsiteX49" fmla="*/ 2786508 w 3255201"/>
              <a:gd name="connsiteY49" fmla="*/ 3195409 h 4132412"/>
              <a:gd name="connsiteX50" fmla="*/ 2798838 w 3255201"/>
              <a:gd name="connsiteY50" fmla="*/ 3269383 h 4132412"/>
              <a:gd name="connsiteX51" fmla="*/ 2811167 w 3255201"/>
              <a:gd name="connsiteY51" fmla="*/ 3318699 h 4132412"/>
              <a:gd name="connsiteX52" fmla="*/ 2823497 w 3255201"/>
              <a:gd name="connsiteY52" fmla="*/ 3417331 h 4132412"/>
              <a:gd name="connsiteX53" fmla="*/ 2860486 w 3255201"/>
              <a:gd name="connsiteY53" fmla="*/ 3528292 h 4132412"/>
              <a:gd name="connsiteX54" fmla="*/ 2897475 w 3255201"/>
              <a:gd name="connsiteY54" fmla="*/ 3663911 h 4132412"/>
              <a:gd name="connsiteX55" fmla="*/ 2946794 w 3255201"/>
              <a:gd name="connsiteY55" fmla="*/ 3725556 h 4132412"/>
              <a:gd name="connsiteX56" fmla="*/ 2959123 w 3255201"/>
              <a:gd name="connsiteY56" fmla="*/ 3935149 h 4132412"/>
              <a:gd name="connsiteX57" fmla="*/ 2946794 w 3255201"/>
              <a:gd name="connsiteY57" fmla="*/ 3972136 h 4132412"/>
              <a:gd name="connsiteX58" fmla="*/ 2823497 w 3255201"/>
              <a:gd name="connsiteY58" fmla="*/ 3984465 h 4132412"/>
              <a:gd name="connsiteX59" fmla="*/ 2786508 w 3255201"/>
              <a:gd name="connsiteY59" fmla="*/ 4021452 h 4132412"/>
              <a:gd name="connsiteX60" fmla="*/ 2798838 w 3255201"/>
              <a:gd name="connsiteY60" fmla="*/ 4083096 h 4132412"/>
              <a:gd name="connsiteX61" fmla="*/ 2971453 w 3255201"/>
              <a:gd name="connsiteY61" fmla="*/ 4132412 h 4132412"/>
              <a:gd name="connsiteX62" fmla="*/ 3230376 w 3255201"/>
              <a:gd name="connsiteY62" fmla="*/ 4120083 h 4132412"/>
              <a:gd name="connsiteX63" fmla="*/ 3230376 w 3255201"/>
              <a:gd name="connsiteY63" fmla="*/ 4021452 h 4132412"/>
              <a:gd name="connsiteX64" fmla="*/ 3144069 w 3255201"/>
              <a:gd name="connsiteY64" fmla="*/ 3922820 h 4132412"/>
              <a:gd name="connsiteX65" fmla="*/ 3082420 w 3255201"/>
              <a:gd name="connsiteY65" fmla="*/ 3885833 h 4132412"/>
              <a:gd name="connsiteX66" fmla="*/ 3070091 w 3255201"/>
              <a:gd name="connsiteY66" fmla="*/ 3836517 h 4132412"/>
              <a:gd name="connsiteX67" fmla="*/ 3033102 w 3255201"/>
              <a:gd name="connsiteY67" fmla="*/ 3811859 h 4132412"/>
              <a:gd name="connsiteX68" fmla="*/ 3008442 w 3255201"/>
              <a:gd name="connsiteY68" fmla="*/ 3774872 h 4132412"/>
              <a:gd name="connsiteX69" fmla="*/ 2996113 w 3255201"/>
              <a:gd name="connsiteY69" fmla="*/ 3737885 h 4132412"/>
              <a:gd name="connsiteX70" fmla="*/ 2971453 w 3255201"/>
              <a:gd name="connsiteY70" fmla="*/ 3614595 h 4132412"/>
              <a:gd name="connsiteX71" fmla="*/ 2959123 w 3255201"/>
              <a:gd name="connsiteY71" fmla="*/ 3565279 h 4132412"/>
              <a:gd name="connsiteX72" fmla="*/ 2946794 w 3255201"/>
              <a:gd name="connsiteY72" fmla="*/ 3257054 h 4132412"/>
              <a:gd name="connsiteX73" fmla="*/ 2922134 w 3255201"/>
              <a:gd name="connsiteY73" fmla="*/ 3183080 h 4132412"/>
              <a:gd name="connsiteX74" fmla="*/ 2909805 w 3255201"/>
              <a:gd name="connsiteY74" fmla="*/ 3047461 h 4132412"/>
              <a:gd name="connsiteX75" fmla="*/ 2897475 w 3255201"/>
              <a:gd name="connsiteY75" fmla="*/ 2825540 h 4132412"/>
              <a:gd name="connsiteX76" fmla="*/ 2885145 w 3255201"/>
              <a:gd name="connsiteY76" fmla="*/ 2763895 h 4132412"/>
              <a:gd name="connsiteX77" fmla="*/ 2872816 w 3255201"/>
              <a:gd name="connsiteY77" fmla="*/ 2665263 h 4132412"/>
              <a:gd name="connsiteX78" fmla="*/ 2860486 w 3255201"/>
              <a:gd name="connsiteY78" fmla="*/ 2591289 h 4132412"/>
              <a:gd name="connsiteX79" fmla="*/ 2835827 w 3255201"/>
              <a:gd name="connsiteY79" fmla="*/ 2381696 h 4132412"/>
              <a:gd name="connsiteX80" fmla="*/ 2811167 w 3255201"/>
              <a:gd name="connsiteY80" fmla="*/ 2307722 h 4132412"/>
              <a:gd name="connsiteX81" fmla="*/ 2798838 w 3255201"/>
              <a:gd name="connsiteY81" fmla="*/ 2270735 h 4132412"/>
              <a:gd name="connsiteX82" fmla="*/ 2774178 w 3255201"/>
              <a:gd name="connsiteY82" fmla="*/ 2184432 h 4132412"/>
              <a:gd name="connsiteX83" fmla="*/ 2749519 w 3255201"/>
              <a:gd name="connsiteY83" fmla="*/ 2135116 h 4132412"/>
              <a:gd name="connsiteX84" fmla="*/ 2737189 w 3255201"/>
              <a:gd name="connsiteY84" fmla="*/ 2085800 h 4132412"/>
              <a:gd name="connsiteX85" fmla="*/ 2663211 w 3255201"/>
              <a:gd name="connsiteY85" fmla="*/ 1962510 h 4132412"/>
              <a:gd name="connsiteX86" fmla="*/ 2613892 w 3255201"/>
              <a:gd name="connsiteY86" fmla="*/ 1888536 h 4132412"/>
              <a:gd name="connsiteX87" fmla="*/ 2539914 w 3255201"/>
              <a:gd name="connsiteY87" fmla="*/ 1789905 h 4132412"/>
              <a:gd name="connsiteX88" fmla="*/ 2490596 w 3255201"/>
              <a:gd name="connsiteY88" fmla="*/ 1629628 h 4132412"/>
              <a:gd name="connsiteX89" fmla="*/ 2453607 w 3255201"/>
              <a:gd name="connsiteY89" fmla="*/ 1530996 h 4132412"/>
              <a:gd name="connsiteX90" fmla="*/ 2428947 w 3255201"/>
              <a:gd name="connsiteY90" fmla="*/ 1494009 h 4132412"/>
              <a:gd name="connsiteX91" fmla="*/ 2416617 w 3255201"/>
              <a:gd name="connsiteY91" fmla="*/ 1457022 h 4132412"/>
              <a:gd name="connsiteX92" fmla="*/ 2342639 w 3255201"/>
              <a:gd name="connsiteY92" fmla="*/ 1383048 h 4132412"/>
              <a:gd name="connsiteX93" fmla="*/ 2367299 w 3255201"/>
              <a:gd name="connsiteY93" fmla="*/ 1235100 h 4132412"/>
              <a:gd name="connsiteX94" fmla="*/ 2404288 w 3255201"/>
              <a:gd name="connsiteY94" fmla="*/ 1198113 h 4132412"/>
              <a:gd name="connsiteX95" fmla="*/ 2428947 w 3255201"/>
              <a:gd name="connsiteY95" fmla="*/ 1148797 h 4132412"/>
              <a:gd name="connsiteX96" fmla="*/ 2441277 w 3255201"/>
              <a:gd name="connsiteY96" fmla="*/ 963862 h 4132412"/>
              <a:gd name="connsiteX97" fmla="*/ 2465936 w 3255201"/>
              <a:gd name="connsiteY97" fmla="*/ 889888 h 4132412"/>
              <a:gd name="connsiteX98" fmla="*/ 2416617 w 3255201"/>
              <a:gd name="connsiteY98" fmla="*/ 840572 h 4132412"/>
              <a:gd name="connsiteX99" fmla="*/ 2367299 w 3255201"/>
              <a:gd name="connsiteY99" fmla="*/ 828243 h 4132412"/>
              <a:gd name="connsiteX100" fmla="*/ 2330310 w 3255201"/>
              <a:gd name="connsiteY100" fmla="*/ 815914 h 4132412"/>
              <a:gd name="connsiteX101" fmla="*/ 2293321 w 3255201"/>
              <a:gd name="connsiteY101" fmla="*/ 557006 h 4132412"/>
              <a:gd name="connsiteX102" fmla="*/ 2219343 w 3255201"/>
              <a:gd name="connsiteY102" fmla="*/ 569335 h 4132412"/>
              <a:gd name="connsiteX103" fmla="*/ 2231672 w 3255201"/>
              <a:gd name="connsiteY103" fmla="*/ 840572 h 4132412"/>
              <a:gd name="connsiteX104" fmla="*/ 2330310 w 3255201"/>
              <a:gd name="connsiteY104" fmla="*/ 926875 h 4132412"/>
              <a:gd name="connsiteX105" fmla="*/ 2342639 w 3255201"/>
              <a:gd name="connsiteY105" fmla="*/ 963862 h 4132412"/>
              <a:gd name="connsiteX106" fmla="*/ 2367299 w 3255201"/>
              <a:gd name="connsiteY106" fmla="*/ 988520 h 4132412"/>
              <a:gd name="connsiteX107" fmla="*/ 2342639 w 3255201"/>
              <a:gd name="connsiteY107" fmla="*/ 1111810 h 4132412"/>
              <a:gd name="connsiteX108" fmla="*/ 2305650 w 3255201"/>
              <a:gd name="connsiteY108" fmla="*/ 1247429 h 4132412"/>
              <a:gd name="connsiteX109" fmla="*/ 2268661 w 3255201"/>
              <a:gd name="connsiteY109" fmla="*/ 1259758 h 4132412"/>
              <a:gd name="connsiteX110" fmla="*/ 2194683 w 3255201"/>
              <a:gd name="connsiteY110" fmla="*/ 1247429 h 4132412"/>
              <a:gd name="connsiteX111" fmla="*/ 2157694 w 3255201"/>
              <a:gd name="connsiteY111" fmla="*/ 1222771 h 4132412"/>
              <a:gd name="connsiteX112" fmla="*/ 2133035 w 3255201"/>
              <a:gd name="connsiteY112" fmla="*/ 1111810 h 4132412"/>
              <a:gd name="connsiteX113" fmla="*/ 2120705 w 3255201"/>
              <a:gd name="connsiteY113" fmla="*/ 1062494 h 4132412"/>
              <a:gd name="connsiteX114" fmla="*/ 2133035 w 3255201"/>
              <a:gd name="connsiteY114" fmla="*/ 643309 h 4132412"/>
              <a:gd name="connsiteX115" fmla="*/ 2157694 w 3255201"/>
              <a:gd name="connsiteY115" fmla="*/ 569335 h 4132412"/>
              <a:gd name="connsiteX116" fmla="*/ 2182354 w 3255201"/>
              <a:gd name="connsiteY116" fmla="*/ 483032 h 4132412"/>
              <a:gd name="connsiteX117" fmla="*/ 2194683 w 3255201"/>
              <a:gd name="connsiteY117" fmla="*/ 446045 h 4132412"/>
              <a:gd name="connsiteX118" fmla="*/ 2256332 w 3255201"/>
              <a:gd name="connsiteY118" fmla="*/ 409058 h 4132412"/>
              <a:gd name="connsiteX119" fmla="*/ 2330310 w 3255201"/>
              <a:gd name="connsiteY119" fmla="*/ 310426 h 4132412"/>
              <a:gd name="connsiteX120" fmla="*/ 2354969 w 3255201"/>
              <a:gd name="connsiteY120" fmla="*/ 273439 h 4132412"/>
              <a:gd name="connsiteX121" fmla="*/ 2391958 w 3255201"/>
              <a:gd name="connsiteY121" fmla="*/ 261110 h 4132412"/>
              <a:gd name="connsiteX122" fmla="*/ 2441277 w 3255201"/>
              <a:gd name="connsiteY122" fmla="*/ 224123 h 4132412"/>
              <a:gd name="connsiteX123" fmla="*/ 2515255 w 3255201"/>
              <a:gd name="connsiteY123" fmla="*/ 199465 h 4132412"/>
              <a:gd name="connsiteX124" fmla="*/ 2539914 w 3255201"/>
              <a:gd name="connsiteY124" fmla="*/ 162478 h 4132412"/>
              <a:gd name="connsiteX125" fmla="*/ 2465936 w 3255201"/>
              <a:gd name="connsiteY125" fmla="*/ 113162 h 4132412"/>
              <a:gd name="connsiteX126" fmla="*/ 2280991 w 3255201"/>
              <a:gd name="connsiteY126" fmla="*/ 76175 h 4132412"/>
              <a:gd name="connsiteX127" fmla="*/ 2207013 w 3255201"/>
              <a:gd name="connsiteY127" fmla="*/ 51517 h 4132412"/>
              <a:gd name="connsiteX128" fmla="*/ 2170024 w 3255201"/>
              <a:gd name="connsiteY128" fmla="*/ 76175 h 4132412"/>
              <a:gd name="connsiteX129" fmla="*/ 2120705 w 3255201"/>
              <a:gd name="connsiteY129" fmla="*/ 100833 h 4132412"/>
              <a:gd name="connsiteX130" fmla="*/ 2009738 w 3255201"/>
              <a:gd name="connsiteY130" fmla="*/ 224123 h 4132412"/>
              <a:gd name="connsiteX131" fmla="*/ 2022068 w 3255201"/>
              <a:gd name="connsiteY131" fmla="*/ 335084 h 4132412"/>
              <a:gd name="connsiteX132" fmla="*/ 2034397 w 3255201"/>
              <a:gd name="connsiteY132" fmla="*/ 372071 h 4132412"/>
              <a:gd name="connsiteX133" fmla="*/ 2022068 w 3255201"/>
              <a:gd name="connsiteY133" fmla="*/ 593993 h 4132412"/>
              <a:gd name="connsiteX134" fmla="*/ 1948090 w 3255201"/>
              <a:gd name="connsiteY134" fmla="*/ 470703 h 4132412"/>
              <a:gd name="connsiteX135" fmla="*/ 1923430 w 3255201"/>
              <a:gd name="connsiteY135" fmla="*/ 322755 h 4132412"/>
              <a:gd name="connsiteX136" fmla="*/ 1898771 w 3255201"/>
              <a:gd name="connsiteY136" fmla="*/ 285768 h 4132412"/>
              <a:gd name="connsiteX137" fmla="*/ 1886441 w 3255201"/>
              <a:gd name="connsiteY137" fmla="*/ 113162 h 4132412"/>
              <a:gd name="connsiteX138" fmla="*/ 1849452 w 3255201"/>
              <a:gd name="connsiteY138" fmla="*/ 88504 h 4132412"/>
              <a:gd name="connsiteX139" fmla="*/ 1824793 w 3255201"/>
              <a:gd name="connsiteY139" fmla="*/ 39188 h 4132412"/>
              <a:gd name="connsiteX140" fmla="*/ 1615188 w 3255201"/>
              <a:gd name="connsiteY140" fmla="*/ 51517 h 4132412"/>
              <a:gd name="connsiteX141" fmla="*/ 1639848 w 3255201"/>
              <a:gd name="connsiteY141" fmla="*/ 199465 h 4132412"/>
              <a:gd name="connsiteX142" fmla="*/ 1676837 w 3255201"/>
              <a:gd name="connsiteY142" fmla="*/ 248781 h 4132412"/>
              <a:gd name="connsiteX143" fmla="*/ 1750815 w 3255201"/>
              <a:gd name="connsiteY143" fmla="*/ 372071 h 4132412"/>
              <a:gd name="connsiteX144" fmla="*/ 1763144 w 3255201"/>
              <a:gd name="connsiteY144" fmla="*/ 409058 h 4132412"/>
              <a:gd name="connsiteX145" fmla="*/ 1886441 w 3255201"/>
              <a:gd name="connsiteY145" fmla="*/ 495361 h 4132412"/>
              <a:gd name="connsiteX146" fmla="*/ 1911101 w 3255201"/>
              <a:gd name="connsiteY146" fmla="*/ 520019 h 4132412"/>
              <a:gd name="connsiteX147" fmla="*/ 1923430 w 3255201"/>
              <a:gd name="connsiteY147" fmla="*/ 557006 h 4132412"/>
              <a:gd name="connsiteX148" fmla="*/ 1948090 w 3255201"/>
              <a:gd name="connsiteY148" fmla="*/ 593993 h 4132412"/>
              <a:gd name="connsiteX149" fmla="*/ 1972749 w 3255201"/>
              <a:gd name="connsiteY149" fmla="*/ 717283 h 4132412"/>
              <a:gd name="connsiteX150" fmla="*/ 1948090 w 3255201"/>
              <a:gd name="connsiteY150" fmla="*/ 1111810 h 4132412"/>
              <a:gd name="connsiteX151" fmla="*/ 1812463 w 3255201"/>
              <a:gd name="connsiteY151" fmla="*/ 1025507 h 4132412"/>
              <a:gd name="connsiteX152" fmla="*/ 1738485 w 3255201"/>
              <a:gd name="connsiteY152" fmla="*/ 963862 h 4132412"/>
              <a:gd name="connsiteX153" fmla="*/ 1701496 w 3255201"/>
              <a:gd name="connsiteY153" fmla="*/ 951533 h 4132412"/>
              <a:gd name="connsiteX154" fmla="*/ 1689166 w 3255201"/>
              <a:gd name="connsiteY154" fmla="*/ 569335 h 4132412"/>
              <a:gd name="connsiteX155" fmla="*/ 1615188 w 3255201"/>
              <a:gd name="connsiteY155" fmla="*/ 495361 h 4132412"/>
              <a:gd name="connsiteX156" fmla="*/ 1578199 w 3255201"/>
              <a:gd name="connsiteY156" fmla="*/ 458374 h 4132412"/>
              <a:gd name="connsiteX157" fmla="*/ 1528880 w 3255201"/>
              <a:gd name="connsiteY157" fmla="*/ 384400 h 4132412"/>
              <a:gd name="connsiteX158" fmla="*/ 1491891 w 3255201"/>
              <a:gd name="connsiteY158" fmla="*/ 372071 h 4132412"/>
              <a:gd name="connsiteX159" fmla="*/ 1368595 w 3255201"/>
              <a:gd name="connsiteY159" fmla="*/ 322755 h 4132412"/>
              <a:gd name="connsiteX160" fmla="*/ 1343935 w 3255201"/>
              <a:gd name="connsiteY160" fmla="*/ 298097 h 4132412"/>
              <a:gd name="connsiteX161" fmla="*/ 1306946 w 3255201"/>
              <a:gd name="connsiteY161" fmla="*/ 273439 h 4132412"/>
              <a:gd name="connsiteX162" fmla="*/ 1195979 w 3255201"/>
              <a:gd name="connsiteY162" fmla="*/ 261110 h 4132412"/>
              <a:gd name="connsiteX163" fmla="*/ 1097342 w 3255201"/>
              <a:gd name="connsiteY163" fmla="*/ 236452 h 4132412"/>
              <a:gd name="connsiteX164" fmla="*/ 1048023 w 3255201"/>
              <a:gd name="connsiteY164" fmla="*/ 174807 h 4132412"/>
              <a:gd name="connsiteX165" fmla="*/ 1011034 w 3255201"/>
              <a:gd name="connsiteY165" fmla="*/ 100833 h 4132412"/>
              <a:gd name="connsiteX166" fmla="*/ 998704 w 3255201"/>
              <a:gd name="connsiteY166" fmla="*/ 26859 h 4132412"/>
              <a:gd name="connsiteX167" fmla="*/ 924726 w 3255201"/>
              <a:gd name="connsiteY167" fmla="*/ 26859 h 4132412"/>
              <a:gd name="connsiteX168" fmla="*/ 875407 w 3255201"/>
              <a:gd name="connsiteY168" fmla="*/ 39188 h 4132412"/>
              <a:gd name="connsiteX169" fmla="*/ 838418 w 3255201"/>
              <a:gd name="connsiteY169" fmla="*/ 63846 h 4132412"/>
              <a:gd name="connsiteX170" fmla="*/ 764440 w 3255201"/>
              <a:gd name="connsiteY170" fmla="*/ 76175 h 4132412"/>
              <a:gd name="connsiteX171" fmla="*/ 752111 w 3255201"/>
              <a:gd name="connsiteY171" fmla="*/ 113162 h 4132412"/>
              <a:gd name="connsiteX172" fmla="*/ 739781 w 3255201"/>
              <a:gd name="connsiteY172" fmla="*/ 174807 h 4132412"/>
              <a:gd name="connsiteX173" fmla="*/ 789100 w 3255201"/>
              <a:gd name="connsiteY173" fmla="*/ 310426 h 4132412"/>
              <a:gd name="connsiteX174" fmla="*/ 863078 w 3255201"/>
              <a:gd name="connsiteY174" fmla="*/ 335084 h 4132412"/>
              <a:gd name="connsiteX175" fmla="*/ 937056 w 3255201"/>
              <a:gd name="connsiteY175" fmla="*/ 396729 h 4132412"/>
              <a:gd name="connsiteX176" fmla="*/ 961715 w 3255201"/>
              <a:gd name="connsiteY176" fmla="*/ 470703 h 4132412"/>
              <a:gd name="connsiteX177" fmla="*/ 974045 w 3255201"/>
              <a:gd name="connsiteY177" fmla="*/ 507690 h 4132412"/>
              <a:gd name="connsiteX178" fmla="*/ 998704 w 3255201"/>
              <a:gd name="connsiteY178" fmla="*/ 630980 h 4132412"/>
              <a:gd name="connsiteX179" fmla="*/ 1048023 w 3255201"/>
              <a:gd name="connsiteY179" fmla="*/ 704954 h 4132412"/>
              <a:gd name="connsiteX180" fmla="*/ 1085012 w 3255201"/>
              <a:gd name="connsiteY180" fmla="*/ 717283 h 4132412"/>
              <a:gd name="connsiteX181" fmla="*/ 1122001 w 3255201"/>
              <a:gd name="connsiteY181" fmla="*/ 754269 h 4132412"/>
              <a:gd name="connsiteX182" fmla="*/ 1158990 w 3255201"/>
              <a:gd name="connsiteY182" fmla="*/ 815914 h 4132412"/>
              <a:gd name="connsiteX183" fmla="*/ 1195979 w 3255201"/>
              <a:gd name="connsiteY183" fmla="*/ 828243 h 4132412"/>
              <a:gd name="connsiteX184" fmla="*/ 1208309 w 3255201"/>
              <a:gd name="connsiteY184" fmla="*/ 865230 h 4132412"/>
              <a:gd name="connsiteX185" fmla="*/ 1134331 w 3255201"/>
              <a:gd name="connsiteY185" fmla="*/ 939204 h 4132412"/>
              <a:gd name="connsiteX186" fmla="*/ 1109671 w 3255201"/>
              <a:gd name="connsiteY186" fmla="*/ 976191 h 4132412"/>
              <a:gd name="connsiteX187" fmla="*/ 1035693 w 3255201"/>
              <a:gd name="connsiteY187" fmla="*/ 1013178 h 4132412"/>
              <a:gd name="connsiteX188" fmla="*/ 986374 w 3255201"/>
              <a:gd name="connsiteY188" fmla="*/ 1025507 h 4132412"/>
              <a:gd name="connsiteX189" fmla="*/ 961715 w 3255201"/>
              <a:gd name="connsiteY189" fmla="*/ 1062494 h 4132412"/>
              <a:gd name="connsiteX190" fmla="*/ 924726 w 3255201"/>
              <a:gd name="connsiteY190" fmla="*/ 1074823 h 4132412"/>
              <a:gd name="connsiteX191" fmla="*/ 764440 w 3255201"/>
              <a:gd name="connsiteY191" fmla="*/ 1062494 h 4132412"/>
              <a:gd name="connsiteX192" fmla="*/ 616484 w 3255201"/>
              <a:gd name="connsiteY192" fmla="*/ 1074823 h 4132412"/>
              <a:gd name="connsiteX193" fmla="*/ 567165 w 3255201"/>
              <a:gd name="connsiteY193" fmla="*/ 1099481 h 4132412"/>
              <a:gd name="connsiteX194" fmla="*/ 530176 w 3255201"/>
              <a:gd name="connsiteY194" fmla="*/ 1111810 h 4132412"/>
              <a:gd name="connsiteX195" fmla="*/ 443868 w 3255201"/>
              <a:gd name="connsiteY195" fmla="*/ 1148797 h 4132412"/>
              <a:gd name="connsiteX196" fmla="*/ 406879 w 3255201"/>
              <a:gd name="connsiteY196" fmla="*/ 1296745 h 4132412"/>
              <a:gd name="connsiteX197" fmla="*/ 332901 w 3255201"/>
              <a:gd name="connsiteY197" fmla="*/ 1370719 h 4132412"/>
              <a:gd name="connsiteX198" fmla="*/ 258923 w 3255201"/>
              <a:gd name="connsiteY198" fmla="*/ 1395377 h 4132412"/>
              <a:gd name="connsiteX199" fmla="*/ 209605 w 3255201"/>
              <a:gd name="connsiteY199" fmla="*/ 1420035 h 4132412"/>
              <a:gd name="connsiteX200" fmla="*/ 147956 w 3255201"/>
              <a:gd name="connsiteY200" fmla="*/ 1457022 h 4132412"/>
              <a:gd name="connsiteX201" fmla="*/ 110967 w 3255201"/>
              <a:gd name="connsiteY201" fmla="*/ 1481680 h 4132412"/>
              <a:gd name="connsiteX202" fmla="*/ 61648 w 3255201"/>
              <a:gd name="connsiteY202" fmla="*/ 1481680 h 4132412"/>
              <a:gd name="connsiteX203" fmla="*/ 61648 w 3255201"/>
              <a:gd name="connsiteY203" fmla="*/ 1481680 h 413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3255201" h="4132412">
                <a:moveTo>
                  <a:pt x="0" y="1543325"/>
                </a:moveTo>
                <a:lnTo>
                  <a:pt x="0" y="1543325"/>
                </a:lnTo>
                <a:cubicBezTo>
                  <a:pt x="41099" y="1555654"/>
                  <a:pt x="82797" y="1566138"/>
                  <a:pt x="123297" y="1580312"/>
                </a:cubicBezTo>
                <a:cubicBezTo>
                  <a:pt x="197879" y="1606414"/>
                  <a:pt x="255738" y="1640670"/>
                  <a:pt x="332901" y="1654286"/>
                </a:cubicBezTo>
                <a:cubicBezTo>
                  <a:pt x="363776" y="1659734"/>
                  <a:pt x="584778" y="1677329"/>
                  <a:pt x="604154" y="1678944"/>
                </a:cubicBezTo>
                <a:cubicBezTo>
                  <a:pt x="723341" y="1674834"/>
                  <a:pt x="842978" y="1677746"/>
                  <a:pt x="961715" y="1666615"/>
                </a:cubicBezTo>
                <a:cubicBezTo>
                  <a:pt x="976468" y="1665232"/>
                  <a:pt x="988946" y="1653109"/>
                  <a:pt x="998704" y="1641957"/>
                </a:cubicBezTo>
                <a:cubicBezTo>
                  <a:pt x="1205176" y="1406003"/>
                  <a:pt x="940296" y="1675704"/>
                  <a:pt x="1085012" y="1530996"/>
                </a:cubicBezTo>
                <a:cubicBezTo>
                  <a:pt x="1107619" y="1463181"/>
                  <a:pt x="1083759" y="1523943"/>
                  <a:pt x="1122001" y="1457022"/>
                </a:cubicBezTo>
                <a:cubicBezTo>
                  <a:pt x="1131120" y="1441065"/>
                  <a:pt x="1137204" y="1423466"/>
                  <a:pt x="1146660" y="1407706"/>
                </a:cubicBezTo>
                <a:cubicBezTo>
                  <a:pt x="1161908" y="1382294"/>
                  <a:pt x="1186607" y="1361847"/>
                  <a:pt x="1195979" y="1333732"/>
                </a:cubicBezTo>
                <a:cubicBezTo>
                  <a:pt x="1200089" y="1321403"/>
                  <a:pt x="1202497" y="1308369"/>
                  <a:pt x="1208309" y="1296745"/>
                </a:cubicBezTo>
                <a:cubicBezTo>
                  <a:pt x="1219682" y="1274001"/>
                  <a:pt x="1249505" y="1236405"/>
                  <a:pt x="1269957" y="1222771"/>
                </a:cubicBezTo>
                <a:cubicBezTo>
                  <a:pt x="1280771" y="1215562"/>
                  <a:pt x="1295321" y="1216254"/>
                  <a:pt x="1306946" y="1210442"/>
                </a:cubicBezTo>
                <a:cubicBezTo>
                  <a:pt x="1320200" y="1203815"/>
                  <a:pt x="1329877" y="1190470"/>
                  <a:pt x="1343935" y="1185784"/>
                </a:cubicBezTo>
                <a:cubicBezTo>
                  <a:pt x="1367652" y="1177879"/>
                  <a:pt x="1393317" y="1177927"/>
                  <a:pt x="1417913" y="1173455"/>
                </a:cubicBezTo>
                <a:cubicBezTo>
                  <a:pt x="1483380" y="1161553"/>
                  <a:pt x="1465217" y="1165908"/>
                  <a:pt x="1516551" y="1148797"/>
                </a:cubicBezTo>
                <a:cubicBezTo>
                  <a:pt x="1565870" y="1152907"/>
                  <a:pt x="1615978" y="1151421"/>
                  <a:pt x="1664507" y="1161126"/>
                </a:cubicBezTo>
                <a:cubicBezTo>
                  <a:pt x="1705607" y="1169346"/>
                  <a:pt x="1701494" y="1198112"/>
                  <a:pt x="1726155" y="1222771"/>
                </a:cubicBezTo>
                <a:cubicBezTo>
                  <a:pt x="1736633" y="1233249"/>
                  <a:pt x="1751573" y="1238173"/>
                  <a:pt x="1763144" y="1247429"/>
                </a:cubicBezTo>
                <a:cubicBezTo>
                  <a:pt x="1772221" y="1254690"/>
                  <a:pt x="1779584" y="1263868"/>
                  <a:pt x="1787804" y="1272087"/>
                </a:cubicBezTo>
                <a:cubicBezTo>
                  <a:pt x="1796024" y="1288526"/>
                  <a:pt x="1799467" y="1308407"/>
                  <a:pt x="1812463" y="1321403"/>
                </a:cubicBezTo>
                <a:cubicBezTo>
                  <a:pt x="1821653" y="1330593"/>
                  <a:pt x="1838307" y="1327046"/>
                  <a:pt x="1849452" y="1333732"/>
                </a:cubicBezTo>
                <a:cubicBezTo>
                  <a:pt x="1964135" y="1402537"/>
                  <a:pt x="1763040" y="1309022"/>
                  <a:pt x="1911101" y="1383048"/>
                </a:cubicBezTo>
                <a:cubicBezTo>
                  <a:pt x="1973118" y="1414055"/>
                  <a:pt x="1944317" y="1366947"/>
                  <a:pt x="2022068" y="1444693"/>
                </a:cubicBezTo>
                <a:cubicBezTo>
                  <a:pt x="2034398" y="1457022"/>
                  <a:pt x="2047894" y="1468285"/>
                  <a:pt x="2059057" y="1481680"/>
                </a:cubicBezTo>
                <a:cubicBezTo>
                  <a:pt x="2068543" y="1493063"/>
                  <a:pt x="2069659" y="1513981"/>
                  <a:pt x="2083716" y="1518667"/>
                </a:cubicBezTo>
                <a:cubicBezTo>
                  <a:pt x="2122901" y="1531728"/>
                  <a:pt x="2165914" y="1526886"/>
                  <a:pt x="2207013" y="1530996"/>
                </a:cubicBezTo>
                <a:cubicBezTo>
                  <a:pt x="2223453" y="1539215"/>
                  <a:pt x="2241375" y="1544971"/>
                  <a:pt x="2256332" y="1555654"/>
                </a:cubicBezTo>
                <a:cubicBezTo>
                  <a:pt x="2270521" y="1565788"/>
                  <a:pt x="2279926" y="1581479"/>
                  <a:pt x="2293321" y="1592641"/>
                </a:cubicBezTo>
                <a:cubicBezTo>
                  <a:pt x="2304705" y="1602127"/>
                  <a:pt x="2317980" y="1609080"/>
                  <a:pt x="2330310" y="1617299"/>
                </a:cubicBezTo>
                <a:cubicBezTo>
                  <a:pt x="2334420" y="1629628"/>
                  <a:pt x="2335952" y="1643142"/>
                  <a:pt x="2342639" y="1654286"/>
                </a:cubicBezTo>
                <a:cubicBezTo>
                  <a:pt x="2380026" y="1716594"/>
                  <a:pt x="2359669" y="1636097"/>
                  <a:pt x="2379628" y="1715931"/>
                </a:cubicBezTo>
                <a:cubicBezTo>
                  <a:pt x="2383139" y="1729974"/>
                  <a:pt x="2396694" y="1809173"/>
                  <a:pt x="2404288" y="1826892"/>
                </a:cubicBezTo>
                <a:cubicBezTo>
                  <a:pt x="2410125" y="1840511"/>
                  <a:pt x="2422320" y="1850625"/>
                  <a:pt x="2428947" y="1863878"/>
                </a:cubicBezTo>
                <a:cubicBezTo>
                  <a:pt x="2464635" y="1935249"/>
                  <a:pt x="2408147" y="1867737"/>
                  <a:pt x="2478266" y="1937852"/>
                </a:cubicBezTo>
                <a:cubicBezTo>
                  <a:pt x="2482376" y="1950181"/>
                  <a:pt x="2484784" y="1963215"/>
                  <a:pt x="2490596" y="1974839"/>
                </a:cubicBezTo>
                <a:cubicBezTo>
                  <a:pt x="2497223" y="1988092"/>
                  <a:pt x="2509418" y="1998206"/>
                  <a:pt x="2515255" y="2011826"/>
                </a:cubicBezTo>
                <a:cubicBezTo>
                  <a:pt x="2521930" y="2027400"/>
                  <a:pt x="2522930" y="2044849"/>
                  <a:pt x="2527585" y="2061142"/>
                </a:cubicBezTo>
                <a:cubicBezTo>
                  <a:pt x="2531155" y="2073638"/>
                  <a:pt x="2536344" y="2085633"/>
                  <a:pt x="2539914" y="2098129"/>
                </a:cubicBezTo>
                <a:cubicBezTo>
                  <a:pt x="2554949" y="2150751"/>
                  <a:pt x="2551861" y="2151883"/>
                  <a:pt x="2564574" y="2209090"/>
                </a:cubicBezTo>
                <a:cubicBezTo>
                  <a:pt x="2568250" y="2225631"/>
                  <a:pt x="2568365" y="2243770"/>
                  <a:pt x="2576903" y="2258406"/>
                </a:cubicBezTo>
                <a:cubicBezTo>
                  <a:pt x="2597612" y="2293905"/>
                  <a:pt x="2650881" y="2357038"/>
                  <a:pt x="2650881" y="2357038"/>
                </a:cubicBezTo>
                <a:cubicBezTo>
                  <a:pt x="2654991" y="2373477"/>
                  <a:pt x="2657261" y="2390488"/>
                  <a:pt x="2663211" y="2406354"/>
                </a:cubicBezTo>
                <a:cubicBezTo>
                  <a:pt x="2676621" y="2442111"/>
                  <a:pt x="2692087" y="2461995"/>
                  <a:pt x="2712530" y="2492657"/>
                </a:cubicBezTo>
                <a:cubicBezTo>
                  <a:pt x="2716640" y="2509096"/>
                  <a:pt x="2721184" y="2525432"/>
                  <a:pt x="2724860" y="2541973"/>
                </a:cubicBezTo>
                <a:cubicBezTo>
                  <a:pt x="2729406" y="2562429"/>
                  <a:pt x="2731675" y="2583401"/>
                  <a:pt x="2737189" y="2603618"/>
                </a:cubicBezTo>
                <a:cubicBezTo>
                  <a:pt x="2744028" y="2628694"/>
                  <a:pt x="2761849" y="2677592"/>
                  <a:pt x="2761849" y="2677592"/>
                </a:cubicBezTo>
                <a:cubicBezTo>
                  <a:pt x="2765959" y="2833759"/>
                  <a:pt x="2766747" y="2990049"/>
                  <a:pt x="2774178" y="3146093"/>
                </a:cubicBezTo>
                <a:cubicBezTo>
                  <a:pt x="2774984" y="3163018"/>
                  <a:pt x="2783185" y="3178793"/>
                  <a:pt x="2786508" y="3195409"/>
                </a:cubicBezTo>
                <a:cubicBezTo>
                  <a:pt x="2791411" y="3219922"/>
                  <a:pt x="2793935" y="3244870"/>
                  <a:pt x="2798838" y="3269383"/>
                </a:cubicBezTo>
                <a:cubicBezTo>
                  <a:pt x="2802161" y="3285999"/>
                  <a:pt x="2808381" y="3301985"/>
                  <a:pt x="2811167" y="3318699"/>
                </a:cubicBezTo>
                <a:cubicBezTo>
                  <a:pt x="2816614" y="3351381"/>
                  <a:pt x="2816554" y="3384933"/>
                  <a:pt x="2823497" y="3417331"/>
                </a:cubicBezTo>
                <a:cubicBezTo>
                  <a:pt x="2841995" y="3503651"/>
                  <a:pt x="2845071" y="3466639"/>
                  <a:pt x="2860486" y="3528292"/>
                </a:cubicBezTo>
                <a:cubicBezTo>
                  <a:pt x="2869004" y="3562360"/>
                  <a:pt x="2887706" y="3639489"/>
                  <a:pt x="2897475" y="3663911"/>
                </a:cubicBezTo>
                <a:cubicBezTo>
                  <a:pt x="2907845" y="3689834"/>
                  <a:pt x="2927924" y="3706688"/>
                  <a:pt x="2946794" y="3725556"/>
                </a:cubicBezTo>
                <a:cubicBezTo>
                  <a:pt x="2950904" y="3795420"/>
                  <a:pt x="2959123" y="3865164"/>
                  <a:pt x="2959123" y="3935149"/>
                </a:cubicBezTo>
                <a:cubicBezTo>
                  <a:pt x="2959123" y="3948145"/>
                  <a:pt x="2959008" y="3967695"/>
                  <a:pt x="2946794" y="3972136"/>
                </a:cubicBezTo>
                <a:cubicBezTo>
                  <a:pt x="2907977" y="3986251"/>
                  <a:pt x="2864596" y="3980355"/>
                  <a:pt x="2823497" y="3984465"/>
                </a:cubicBezTo>
                <a:cubicBezTo>
                  <a:pt x="2811167" y="3996794"/>
                  <a:pt x="2790737" y="4004536"/>
                  <a:pt x="2786508" y="4021452"/>
                </a:cubicBezTo>
                <a:cubicBezTo>
                  <a:pt x="2781425" y="4041781"/>
                  <a:pt x="2789466" y="4064354"/>
                  <a:pt x="2798838" y="4083096"/>
                </a:cubicBezTo>
                <a:cubicBezTo>
                  <a:pt x="2831738" y="4148892"/>
                  <a:pt x="2912679" y="4127069"/>
                  <a:pt x="2971453" y="4132412"/>
                </a:cubicBezTo>
                <a:cubicBezTo>
                  <a:pt x="3057761" y="4128302"/>
                  <a:pt x="3144696" y="4131258"/>
                  <a:pt x="3230376" y="4120083"/>
                </a:cubicBezTo>
                <a:cubicBezTo>
                  <a:pt x="3285035" y="4112954"/>
                  <a:pt x="3232733" y="4026165"/>
                  <a:pt x="3230376" y="4021452"/>
                </a:cubicBezTo>
                <a:cubicBezTo>
                  <a:pt x="3183112" y="3926931"/>
                  <a:pt x="3200579" y="3968025"/>
                  <a:pt x="3144069" y="3922820"/>
                </a:cubicBezTo>
                <a:cubicBezTo>
                  <a:pt x="3095712" y="3884137"/>
                  <a:pt x="3146655" y="3907244"/>
                  <a:pt x="3082420" y="3885833"/>
                </a:cubicBezTo>
                <a:cubicBezTo>
                  <a:pt x="3078310" y="3869394"/>
                  <a:pt x="3079490" y="3850616"/>
                  <a:pt x="3070091" y="3836517"/>
                </a:cubicBezTo>
                <a:cubicBezTo>
                  <a:pt x="3061871" y="3824188"/>
                  <a:pt x="3043580" y="3822337"/>
                  <a:pt x="3033102" y="3811859"/>
                </a:cubicBezTo>
                <a:cubicBezTo>
                  <a:pt x="3022624" y="3801381"/>
                  <a:pt x="3016662" y="3787201"/>
                  <a:pt x="3008442" y="3774872"/>
                </a:cubicBezTo>
                <a:cubicBezTo>
                  <a:pt x="3004332" y="3762543"/>
                  <a:pt x="2999035" y="3750548"/>
                  <a:pt x="2996113" y="3737885"/>
                </a:cubicBezTo>
                <a:cubicBezTo>
                  <a:pt x="2986689" y="3697048"/>
                  <a:pt x="2981619" y="3655254"/>
                  <a:pt x="2971453" y="3614595"/>
                </a:cubicBezTo>
                <a:lnTo>
                  <a:pt x="2959123" y="3565279"/>
                </a:lnTo>
                <a:cubicBezTo>
                  <a:pt x="2955013" y="3462537"/>
                  <a:pt x="2956699" y="3359400"/>
                  <a:pt x="2946794" y="3257054"/>
                </a:cubicBezTo>
                <a:cubicBezTo>
                  <a:pt x="2944290" y="3231183"/>
                  <a:pt x="2926651" y="3208676"/>
                  <a:pt x="2922134" y="3183080"/>
                </a:cubicBezTo>
                <a:cubicBezTo>
                  <a:pt x="2914245" y="3138378"/>
                  <a:pt x="2912928" y="3092746"/>
                  <a:pt x="2909805" y="3047461"/>
                </a:cubicBezTo>
                <a:cubicBezTo>
                  <a:pt x="2904707" y="2973549"/>
                  <a:pt x="2903894" y="2899349"/>
                  <a:pt x="2897475" y="2825540"/>
                </a:cubicBezTo>
                <a:cubicBezTo>
                  <a:pt x="2895659" y="2804663"/>
                  <a:pt x="2888332" y="2784607"/>
                  <a:pt x="2885145" y="2763895"/>
                </a:cubicBezTo>
                <a:cubicBezTo>
                  <a:pt x="2880107" y="2731147"/>
                  <a:pt x="2877502" y="2698063"/>
                  <a:pt x="2872816" y="2665263"/>
                </a:cubicBezTo>
                <a:cubicBezTo>
                  <a:pt x="2869281" y="2640516"/>
                  <a:pt x="2863790" y="2616068"/>
                  <a:pt x="2860486" y="2591289"/>
                </a:cubicBezTo>
                <a:cubicBezTo>
                  <a:pt x="2858427" y="2575847"/>
                  <a:pt x="2840370" y="2402893"/>
                  <a:pt x="2835827" y="2381696"/>
                </a:cubicBezTo>
                <a:cubicBezTo>
                  <a:pt x="2830381" y="2356281"/>
                  <a:pt x="2819387" y="2332380"/>
                  <a:pt x="2811167" y="2307722"/>
                </a:cubicBezTo>
                <a:cubicBezTo>
                  <a:pt x="2807057" y="2295393"/>
                  <a:pt x="2802409" y="2283231"/>
                  <a:pt x="2798838" y="2270735"/>
                </a:cubicBezTo>
                <a:cubicBezTo>
                  <a:pt x="2790618" y="2241967"/>
                  <a:pt x="2784403" y="2212549"/>
                  <a:pt x="2774178" y="2184432"/>
                </a:cubicBezTo>
                <a:cubicBezTo>
                  <a:pt x="2767897" y="2167160"/>
                  <a:pt x="2755973" y="2152325"/>
                  <a:pt x="2749519" y="2135116"/>
                </a:cubicBezTo>
                <a:cubicBezTo>
                  <a:pt x="2743569" y="2119250"/>
                  <a:pt x="2743139" y="2101666"/>
                  <a:pt x="2737189" y="2085800"/>
                </a:cubicBezTo>
                <a:cubicBezTo>
                  <a:pt x="2709504" y="2011978"/>
                  <a:pt x="2706233" y="2048550"/>
                  <a:pt x="2663211" y="1962510"/>
                </a:cubicBezTo>
                <a:cubicBezTo>
                  <a:pt x="2603585" y="1843262"/>
                  <a:pt x="2670376" y="1963844"/>
                  <a:pt x="2613892" y="1888536"/>
                </a:cubicBezTo>
                <a:cubicBezTo>
                  <a:pt x="2530241" y="1777009"/>
                  <a:pt x="2596468" y="1846454"/>
                  <a:pt x="2539914" y="1789905"/>
                </a:cubicBezTo>
                <a:cubicBezTo>
                  <a:pt x="2520659" y="1674372"/>
                  <a:pt x="2539663" y="1752287"/>
                  <a:pt x="2490596" y="1629628"/>
                </a:cubicBezTo>
                <a:cubicBezTo>
                  <a:pt x="2469257" y="1576283"/>
                  <a:pt x="2486516" y="1596810"/>
                  <a:pt x="2453607" y="1530996"/>
                </a:cubicBezTo>
                <a:cubicBezTo>
                  <a:pt x="2446980" y="1517743"/>
                  <a:pt x="2435574" y="1507262"/>
                  <a:pt x="2428947" y="1494009"/>
                </a:cubicBezTo>
                <a:cubicBezTo>
                  <a:pt x="2423135" y="1482385"/>
                  <a:pt x="2424596" y="1467280"/>
                  <a:pt x="2416617" y="1457022"/>
                </a:cubicBezTo>
                <a:cubicBezTo>
                  <a:pt x="2395207" y="1429496"/>
                  <a:pt x="2342639" y="1383048"/>
                  <a:pt x="2342639" y="1383048"/>
                </a:cubicBezTo>
                <a:cubicBezTo>
                  <a:pt x="2350859" y="1333732"/>
                  <a:pt x="2351488" y="1282530"/>
                  <a:pt x="2367299" y="1235100"/>
                </a:cubicBezTo>
                <a:cubicBezTo>
                  <a:pt x="2372813" y="1218559"/>
                  <a:pt x="2394153" y="1212301"/>
                  <a:pt x="2404288" y="1198113"/>
                </a:cubicBezTo>
                <a:cubicBezTo>
                  <a:pt x="2414971" y="1183158"/>
                  <a:pt x="2420727" y="1165236"/>
                  <a:pt x="2428947" y="1148797"/>
                </a:cubicBezTo>
                <a:cubicBezTo>
                  <a:pt x="2433057" y="1087152"/>
                  <a:pt x="2432539" y="1025023"/>
                  <a:pt x="2441277" y="963862"/>
                </a:cubicBezTo>
                <a:cubicBezTo>
                  <a:pt x="2444953" y="938131"/>
                  <a:pt x="2465936" y="889888"/>
                  <a:pt x="2465936" y="889888"/>
                </a:cubicBezTo>
                <a:cubicBezTo>
                  <a:pt x="2449496" y="873449"/>
                  <a:pt x="2436332" y="852893"/>
                  <a:pt x="2416617" y="840572"/>
                </a:cubicBezTo>
                <a:cubicBezTo>
                  <a:pt x="2402247" y="831591"/>
                  <a:pt x="2383592" y="832898"/>
                  <a:pt x="2367299" y="828243"/>
                </a:cubicBezTo>
                <a:cubicBezTo>
                  <a:pt x="2354802" y="824673"/>
                  <a:pt x="2342640" y="820024"/>
                  <a:pt x="2330310" y="815914"/>
                </a:cubicBezTo>
                <a:cubicBezTo>
                  <a:pt x="2230246" y="715858"/>
                  <a:pt x="2441547" y="938139"/>
                  <a:pt x="2293321" y="557006"/>
                </a:cubicBezTo>
                <a:cubicBezTo>
                  <a:pt x="2284260" y="533707"/>
                  <a:pt x="2244002" y="565225"/>
                  <a:pt x="2219343" y="569335"/>
                </a:cubicBezTo>
                <a:cubicBezTo>
                  <a:pt x="2223453" y="659747"/>
                  <a:pt x="2212037" y="752222"/>
                  <a:pt x="2231672" y="840572"/>
                </a:cubicBezTo>
                <a:cubicBezTo>
                  <a:pt x="2237944" y="868793"/>
                  <a:pt x="2302721" y="908483"/>
                  <a:pt x="2330310" y="926875"/>
                </a:cubicBezTo>
                <a:cubicBezTo>
                  <a:pt x="2334420" y="939204"/>
                  <a:pt x="2335952" y="952718"/>
                  <a:pt x="2342639" y="963862"/>
                </a:cubicBezTo>
                <a:cubicBezTo>
                  <a:pt x="2348620" y="973830"/>
                  <a:pt x="2367299" y="976896"/>
                  <a:pt x="2367299" y="988520"/>
                </a:cubicBezTo>
                <a:cubicBezTo>
                  <a:pt x="2367299" y="1030431"/>
                  <a:pt x="2349176" y="1070412"/>
                  <a:pt x="2342639" y="1111810"/>
                </a:cubicBezTo>
                <a:cubicBezTo>
                  <a:pt x="2334079" y="1166022"/>
                  <a:pt x="2355048" y="1217792"/>
                  <a:pt x="2305650" y="1247429"/>
                </a:cubicBezTo>
                <a:cubicBezTo>
                  <a:pt x="2294505" y="1254115"/>
                  <a:pt x="2280991" y="1255648"/>
                  <a:pt x="2268661" y="1259758"/>
                </a:cubicBezTo>
                <a:cubicBezTo>
                  <a:pt x="2244002" y="1255648"/>
                  <a:pt x="2218400" y="1255334"/>
                  <a:pt x="2194683" y="1247429"/>
                </a:cubicBezTo>
                <a:cubicBezTo>
                  <a:pt x="2180625" y="1242743"/>
                  <a:pt x="2166951" y="1234342"/>
                  <a:pt x="2157694" y="1222771"/>
                </a:cubicBezTo>
                <a:cubicBezTo>
                  <a:pt x="2144898" y="1206777"/>
                  <a:pt x="2133194" y="1112605"/>
                  <a:pt x="2133035" y="1111810"/>
                </a:cubicBezTo>
                <a:cubicBezTo>
                  <a:pt x="2129712" y="1095194"/>
                  <a:pt x="2124815" y="1078933"/>
                  <a:pt x="2120705" y="1062494"/>
                </a:cubicBezTo>
                <a:cubicBezTo>
                  <a:pt x="2124815" y="922766"/>
                  <a:pt x="2122580" y="782706"/>
                  <a:pt x="2133035" y="643309"/>
                </a:cubicBezTo>
                <a:cubicBezTo>
                  <a:pt x="2134979" y="617390"/>
                  <a:pt x="2149474" y="593993"/>
                  <a:pt x="2157694" y="569335"/>
                </a:cubicBezTo>
                <a:cubicBezTo>
                  <a:pt x="2187255" y="480656"/>
                  <a:pt x="2151392" y="591394"/>
                  <a:pt x="2182354" y="483032"/>
                </a:cubicBezTo>
                <a:cubicBezTo>
                  <a:pt x="2185924" y="470536"/>
                  <a:pt x="2187996" y="457189"/>
                  <a:pt x="2194683" y="446045"/>
                </a:cubicBezTo>
                <a:cubicBezTo>
                  <a:pt x="2211607" y="417839"/>
                  <a:pt x="2227239" y="418755"/>
                  <a:pt x="2256332" y="409058"/>
                </a:cubicBezTo>
                <a:cubicBezTo>
                  <a:pt x="2288410" y="312824"/>
                  <a:pt x="2235859" y="452097"/>
                  <a:pt x="2330310" y="310426"/>
                </a:cubicBezTo>
                <a:cubicBezTo>
                  <a:pt x="2338530" y="298097"/>
                  <a:pt x="2343398" y="282695"/>
                  <a:pt x="2354969" y="273439"/>
                </a:cubicBezTo>
                <a:cubicBezTo>
                  <a:pt x="2365118" y="265320"/>
                  <a:pt x="2379628" y="265220"/>
                  <a:pt x="2391958" y="261110"/>
                </a:cubicBezTo>
                <a:cubicBezTo>
                  <a:pt x="2408398" y="248781"/>
                  <a:pt x="2422897" y="233312"/>
                  <a:pt x="2441277" y="224123"/>
                </a:cubicBezTo>
                <a:cubicBezTo>
                  <a:pt x="2464526" y="212499"/>
                  <a:pt x="2515255" y="199465"/>
                  <a:pt x="2515255" y="199465"/>
                </a:cubicBezTo>
                <a:cubicBezTo>
                  <a:pt x="2523475" y="187136"/>
                  <a:pt x="2542350" y="177094"/>
                  <a:pt x="2539914" y="162478"/>
                </a:cubicBezTo>
                <a:cubicBezTo>
                  <a:pt x="2535195" y="134168"/>
                  <a:pt x="2488563" y="117687"/>
                  <a:pt x="2465936" y="113162"/>
                </a:cubicBezTo>
                <a:cubicBezTo>
                  <a:pt x="2362683" y="92512"/>
                  <a:pt x="2388458" y="111995"/>
                  <a:pt x="2280991" y="76175"/>
                </a:cubicBezTo>
                <a:lnTo>
                  <a:pt x="2207013" y="51517"/>
                </a:lnTo>
                <a:cubicBezTo>
                  <a:pt x="2194683" y="59736"/>
                  <a:pt x="2182890" y="68823"/>
                  <a:pt x="2170024" y="76175"/>
                </a:cubicBezTo>
                <a:cubicBezTo>
                  <a:pt x="2154066" y="85294"/>
                  <a:pt x="2134931" y="89195"/>
                  <a:pt x="2120705" y="100833"/>
                </a:cubicBezTo>
                <a:cubicBezTo>
                  <a:pt x="2049728" y="158902"/>
                  <a:pt x="2047566" y="167384"/>
                  <a:pt x="2009738" y="224123"/>
                </a:cubicBezTo>
                <a:cubicBezTo>
                  <a:pt x="2013848" y="261110"/>
                  <a:pt x="2015950" y="298376"/>
                  <a:pt x="2022068" y="335084"/>
                </a:cubicBezTo>
                <a:cubicBezTo>
                  <a:pt x="2024205" y="347903"/>
                  <a:pt x="2034397" y="359075"/>
                  <a:pt x="2034397" y="372071"/>
                </a:cubicBezTo>
                <a:cubicBezTo>
                  <a:pt x="2034397" y="446159"/>
                  <a:pt x="2026178" y="520019"/>
                  <a:pt x="2022068" y="593993"/>
                </a:cubicBezTo>
                <a:cubicBezTo>
                  <a:pt x="1980035" y="551963"/>
                  <a:pt x="1975349" y="552477"/>
                  <a:pt x="1948090" y="470703"/>
                </a:cubicBezTo>
                <a:cubicBezTo>
                  <a:pt x="1924288" y="399300"/>
                  <a:pt x="1947595" y="387192"/>
                  <a:pt x="1923430" y="322755"/>
                </a:cubicBezTo>
                <a:cubicBezTo>
                  <a:pt x="1918227" y="308881"/>
                  <a:pt x="1906991" y="298097"/>
                  <a:pt x="1898771" y="285768"/>
                </a:cubicBezTo>
                <a:cubicBezTo>
                  <a:pt x="1894661" y="228233"/>
                  <a:pt x="1900432" y="169122"/>
                  <a:pt x="1886441" y="113162"/>
                </a:cubicBezTo>
                <a:cubicBezTo>
                  <a:pt x="1882847" y="98786"/>
                  <a:pt x="1858939" y="99887"/>
                  <a:pt x="1849452" y="88504"/>
                </a:cubicBezTo>
                <a:cubicBezTo>
                  <a:pt x="1837686" y="74385"/>
                  <a:pt x="1833013" y="55627"/>
                  <a:pt x="1824793" y="39188"/>
                </a:cubicBezTo>
                <a:cubicBezTo>
                  <a:pt x="1754925" y="43298"/>
                  <a:pt x="1668079" y="5680"/>
                  <a:pt x="1615188" y="51517"/>
                </a:cubicBezTo>
                <a:cubicBezTo>
                  <a:pt x="1577405" y="84260"/>
                  <a:pt x="1624934" y="151745"/>
                  <a:pt x="1639848" y="199465"/>
                </a:cubicBezTo>
                <a:cubicBezTo>
                  <a:pt x="1645978" y="219078"/>
                  <a:pt x="1666483" y="231032"/>
                  <a:pt x="1676837" y="248781"/>
                </a:cubicBezTo>
                <a:cubicBezTo>
                  <a:pt x="1753160" y="379615"/>
                  <a:pt x="1693266" y="314527"/>
                  <a:pt x="1750815" y="372071"/>
                </a:cubicBezTo>
                <a:cubicBezTo>
                  <a:pt x="1754925" y="384400"/>
                  <a:pt x="1756832" y="397698"/>
                  <a:pt x="1763144" y="409058"/>
                </a:cubicBezTo>
                <a:cubicBezTo>
                  <a:pt x="1814724" y="501898"/>
                  <a:pt x="1793021" y="479792"/>
                  <a:pt x="1886441" y="495361"/>
                </a:cubicBezTo>
                <a:cubicBezTo>
                  <a:pt x="1894661" y="503580"/>
                  <a:pt x="1905120" y="510051"/>
                  <a:pt x="1911101" y="520019"/>
                </a:cubicBezTo>
                <a:cubicBezTo>
                  <a:pt x="1917788" y="531163"/>
                  <a:pt x="1917618" y="545382"/>
                  <a:pt x="1923430" y="557006"/>
                </a:cubicBezTo>
                <a:cubicBezTo>
                  <a:pt x="1930057" y="570259"/>
                  <a:pt x="1939870" y="581664"/>
                  <a:pt x="1948090" y="593993"/>
                </a:cubicBezTo>
                <a:cubicBezTo>
                  <a:pt x="1963272" y="639540"/>
                  <a:pt x="1972749" y="660619"/>
                  <a:pt x="1972749" y="717283"/>
                </a:cubicBezTo>
                <a:cubicBezTo>
                  <a:pt x="1972749" y="960103"/>
                  <a:pt x="1971147" y="950408"/>
                  <a:pt x="1948090" y="1111810"/>
                </a:cubicBezTo>
                <a:cubicBezTo>
                  <a:pt x="1839055" y="1030038"/>
                  <a:pt x="1888441" y="1050832"/>
                  <a:pt x="1812463" y="1025507"/>
                </a:cubicBezTo>
                <a:cubicBezTo>
                  <a:pt x="1785194" y="998240"/>
                  <a:pt x="1772816" y="981027"/>
                  <a:pt x="1738485" y="963862"/>
                </a:cubicBezTo>
                <a:cubicBezTo>
                  <a:pt x="1726860" y="958050"/>
                  <a:pt x="1713826" y="955643"/>
                  <a:pt x="1701496" y="951533"/>
                </a:cubicBezTo>
                <a:cubicBezTo>
                  <a:pt x="1697386" y="824134"/>
                  <a:pt x="1712862" y="694579"/>
                  <a:pt x="1689166" y="569335"/>
                </a:cubicBezTo>
                <a:cubicBezTo>
                  <a:pt x="1682683" y="535070"/>
                  <a:pt x="1639847" y="520019"/>
                  <a:pt x="1615188" y="495361"/>
                </a:cubicBezTo>
                <a:cubicBezTo>
                  <a:pt x="1602858" y="483032"/>
                  <a:pt x="1587871" y="472882"/>
                  <a:pt x="1578199" y="458374"/>
                </a:cubicBezTo>
                <a:cubicBezTo>
                  <a:pt x="1561759" y="433716"/>
                  <a:pt x="1556995" y="393771"/>
                  <a:pt x="1528880" y="384400"/>
                </a:cubicBezTo>
                <a:lnTo>
                  <a:pt x="1491891" y="372071"/>
                </a:lnTo>
                <a:cubicBezTo>
                  <a:pt x="1441460" y="296428"/>
                  <a:pt x="1498464" y="361713"/>
                  <a:pt x="1368595" y="322755"/>
                </a:cubicBezTo>
                <a:cubicBezTo>
                  <a:pt x="1357461" y="319415"/>
                  <a:pt x="1353012" y="305358"/>
                  <a:pt x="1343935" y="298097"/>
                </a:cubicBezTo>
                <a:cubicBezTo>
                  <a:pt x="1332364" y="288841"/>
                  <a:pt x="1321322" y="277033"/>
                  <a:pt x="1306946" y="273439"/>
                </a:cubicBezTo>
                <a:cubicBezTo>
                  <a:pt x="1270840" y="264413"/>
                  <a:pt x="1232822" y="266373"/>
                  <a:pt x="1195979" y="261110"/>
                </a:cubicBezTo>
                <a:cubicBezTo>
                  <a:pt x="1143905" y="253671"/>
                  <a:pt x="1140371" y="250794"/>
                  <a:pt x="1097342" y="236452"/>
                </a:cubicBezTo>
                <a:cubicBezTo>
                  <a:pt x="1074405" y="213516"/>
                  <a:pt x="1063578" y="205915"/>
                  <a:pt x="1048023" y="174807"/>
                </a:cubicBezTo>
                <a:cubicBezTo>
                  <a:pt x="996976" y="72718"/>
                  <a:pt x="1081703" y="206833"/>
                  <a:pt x="1011034" y="100833"/>
                </a:cubicBezTo>
                <a:cubicBezTo>
                  <a:pt x="1006924" y="76175"/>
                  <a:pt x="1009884" y="49218"/>
                  <a:pt x="998704" y="26859"/>
                </a:cubicBezTo>
                <a:cubicBezTo>
                  <a:pt x="971627" y="-27292"/>
                  <a:pt x="951803" y="15255"/>
                  <a:pt x="924726" y="26859"/>
                </a:cubicBezTo>
                <a:cubicBezTo>
                  <a:pt x="909150" y="33534"/>
                  <a:pt x="891847" y="35078"/>
                  <a:pt x="875407" y="39188"/>
                </a:cubicBezTo>
                <a:cubicBezTo>
                  <a:pt x="863077" y="47407"/>
                  <a:pt x="852476" y="59160"/>
                  <a:pt x="838418" y="63846"/>
                </a:cubicBezTo>
                <a:cubicBezTo>
                  <a:pt x="814701" y="71751"/>
                  <a:pt x="786146" y="63772"/>
                  <a:pt x="764440" y="76175"/>
                </a:cubicBezTo>
                <a:cubicBezTo>
                  <a:pt x="753156" y="82623"/>
                  <a:pt x="755263" y="100554"/>
                  <a:pt x="752111" y="113162"/>
                </a:cubicBezTo>
                <a:cubicBezTo>
                  <a:pt x="747028" y="133492"/>
                  <a:pt x="743891" y="154259"/>
                  <a:pt x="739781" y="174807"/>
                </a:cubicBezTo>
                <a:cubicBezTo>
                  <a:pt x="746915" y="224742"/>
                  <a:pt x="740404" y="277964"/>
                  <a:pt x="789100" y="310426"/>
                </a:cubicBezTo>
                <a:cubicBezTo>
                  <a:pt x="810728" y="324844"/>
                  <a:pt x="863078" y="335084"/>
                  <a:pt x="863078" y="335084"/>
                </a:cubicBezTo>
                <a:cubicBezTo>
                  <a:pt x="866270" y="337478"/>
                  <a:pt x="929219" y="381056"/>
                  <a:pt x="937056" y="396729"/>
                </a:cubicBezTo>
                <a:cubicBezTo>
                  <a:pt x="948681" y="419977"/>
                  <a:pt x="953495" y="446045"/>
                  <a:pt x="961715" y="470703"/>
                </a:cubicBezTo>
                <a:lnTo>
                  <a:pt x="974045" y="507690"/>
                </a:lnTo>
                <a:cubicBezTo>
                  <a:pt x="975594" y="516982"/>
                  <a:pt x="989506" y="612585"/>
                  <a:pt x="998704" y="630980"/>
                </a:cubicBezTo>
                <a:cubicBezTo>
                  <a:pt x="1011958" y="657487"/>
                  <a:pt x="1019908" y="695583"/>
                  <a:pt x="1048023" y="704954"/>
                </a:cubicBezTo>
                <a:lnTo>
                  <a:pt x="1085012" y="717283"/>
                </a:lnTo>
                <a:cubicBezTo>
                  <a:pt x="1097342" y="729612"/>
                  <a:pt x="1111539" y="740320"/>
                  <a:pt x="1122001" y="754269"/>
                </a:cubicBezTo>
                <a:cubicBezTo>
                  <a:pt x="1136380" y="773439"/>
                  <a:pt x="1142045" y="798970"/>
                  <a:pt x="1158990" y="815914"/>
                </a:cubicBezTo>
                <a:cubicBezTo>
                  <a:pt x="1168180" y="825104"/>
                  <a:pt x="1183649" y="824133"/>
                  <a:pt x="1195979" y="828243"/>
                </a:cubicBezTo>
                <a:cubicBezTo>
                  <a:pt x="1200089" y="840572"/>
                  <a:pt x="1210446" y="852411"/>
                  <a:pt x="1208309" y="865230"/>
                </a:cubicBezTo>
                <a:cubicBezTo>
                  <a:pt x="1202498" y="900095"/>
                  <a:pt x="1153557" y="919979"/>
                  <a:pt x="1134331" y="939204"/>
                </a:cubicBezTo>
                <a:cubicBezTo>
                  <a:pt x="1123853" y="949682"/>
                  <a:pt x="1120149" y="965713"/>
                  <a:pt x="1109671" y="976191"/>
                </a:cubicBezTo>
                <a:cubicBezTo>
                  <a:pt x="1088056" y="997805"/>
                  <a:pt x="1063771" y="1005156"/>
                  <a:pt x="1035693" y="1013178"/>
                </a:cubicBezTo>
                <a:cubicBezTo>
                  <a:pt x="1019399" y="1017833"/>
                  <a:pt x="1002814" y="1021397"/>
                  <a:pt x="986374" y="1025507"/>
                </a:cubicBezTo>
                <a:cubicBezTo>
                  <a:pt x="978154" y="1037836"/>
                  <a:pt x="973286" y="1053238"/>
                  <a:pt x="961715" y="1062494"/>
                </a:cubicBezTo>
                <a:cubicBezTo>
                  <a:pt x="951566" y="1070613"/>
                  <a:pt x="937723" y="1074823"/>
                  <a:pt x="924726" y="1074823"/>
                </a:cubicBezTo>
                <a:cubicBezTo>
                  <a:pt x="871140" y="1074823"/>
                  <a:pt x="817869" y="1066604"/>
                  <a:pt x="764440" y="1062494"/>
                </a:cubicBezTo>
                <a:cubicBezTo>
                  <a:pt x="715121" y="1066604"/>
                  <a:pt x="665126" y="1065703"/>
                  <a:pt x="616484" y="1074823"/>
                </a:cubicBezTo>
                <a:cubicBezTo>
                  <a:pt x="598419" y="1078210"/>
                  <a:pt x="584059" y="1092241"/>
                  <a:pt x="567165" y="1099481"/>
                </a:cubicBezTo>
                <a:cubicBezTo>
                  <a:pt x="555219" y="1104600"/>
                  <a:pt x="541801" y="1105998"/>
                  <a:pt x="530176" y="1111810"/>
                </a:cubicBezTo>
                <a:cubicBezTo>
                  <a:pt x="445028" y="1154382"/>
                  <a:pt x="546511" y="1123138"/>
                  <a:pt x="443868" y="1148797"/>
                </a:cubicBezTo>
                <a:cubicBezTo>
                  <a:pt x="383321" y="1269886"/>
                  <a:pt x="459473" y="1103910"/>
                  <a:pt x="406879" y="1296745"/>
                </a:cubicBezTo>
                <a:cubicBezTo>
                  <a:pt x="398974" y="1325727"/>
                  <a:pt x="355032" y="1359654"/>
                  <a:pt x="332901" y="1370719"/>
                </a:cubicBezTo>
                <a:cubicBezTo>
                  <a:pt x="309652" y="1382343"/>
                  <a:pt x="282172" y="1383753"/>
                  <a:pt x="258923" y="1395377"/>
                </a:cubicBezTo>
                <a:cubicBezTo>
                  <a:pt x="242484" y="1403596"/>
                  <a:pt x="225672" y="1411109"/>
                  <a:pt x="209605" y="1420035"/>
                </a:cubicBezTo>
                <a:cubicBezTo>
                  <a:pt x="188656" y="1431673"/>
                  <a:pt x="168278" y="1444321"/>
                  <a:pt x="147956" y="1457022"/>
                </a:cubicBezTo>
                <a:cubicBezTo>
                  <a:pt x="135390" y="1464875"/>
                  <a:pt x="125215" y="1477609"/>
                  <a:pt x="110967" y="1481680"/>
                </a:cubicBezTo>
                <a:cubicBezTo>
                  <a:pt x="95160" y="1486196"/>
                  <a:pt x="78088" y="1481680"/>
                  <a:pt x="61648" y="1481680"/>
                </a:cubicBezTo>
                <a:lnTo>
                  <a:pt x="61648" y="1481680"/>
                </a:lnTo>
              </a:path>
            </a:pathLst>
          </a:custGeom>
          <a:solidFill>
            <a:srgbClr val="990000">
              <a:alpha val="56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17447" y="-110961"/>
            <a:ext cx="1082700" cy="3513762"/>
          </a:xfrm>
          <a:custGeom>
            <a:avLst/>
            <a:gdLst>
              <a:gd name="connsiteX0" fmla="*/ 819943 w 1082700"/>
              <a:gd name="connsiteY0" fmla="*/ 3476775 h 3513762"/>
              <a:gd name="connsiteX1" fmla="*/ 819943 w 1082700"/>
              <a:gd name="connsiteY1" fmla="*/ 3476775 h 3513762"/>
              <a:gd name="connsiteX2" fmla="*/ 807613 w 1082700"/>
              <a:gd name="connsiteY2" fmla="*/ 2958957 h 3513762"/>
              <a:gd name="connsiteX3" fmla="*/ 795283 w 1082700"/>
              <a:gd name="connsiteY3" fmla="*/ 2921970 h 3513762"/>
              <a:gd name="connsiteX4" fmla="*/ 770624 w 1082700"/>
              <a:gd name="connsiteY4" fmla="*/ 2884983 h 3513762"/>
              <a:gd name="connsiteX5" fmla="*/ 758294 w 1082700"/>
              <a:gd name="connsiteY5" fmla="*/ 2835668 h 3513762"/>
              <a:gd name="connsiteX6" fmla="*/ 721305 w 1082700"/>
              <a:gd name="connsiteY6" fmla="*/ 2527443 h 3513762"/>
              <a:gd name="connsiteX7" fmla="*/ 696646 w 1082700"/>
              <a:gd name="connsiteY7" fmla="*/ 2428811 h 3513762"/>
              <a:gd name="connsiteX8" fmla="*/ 671986 w 1082700"/>
              <a:gd name="connsiteY8" fmla="*/ 2404153 h 3513762"/>
              <a:gd name="connsiteX9" fmla="*/ 659657 w 1082700"/>
              <a:gd name="connsiteY9" fmla="*/ 2367166 h 3513762"/>
              <a:gd name="connsiteX10" fmla="*/ 622668 w 1082700"/>
              <a:gd name="connsiteY10" fmla="*/ 2293192 h 3513762"/>
              <a:gd name="connsiteX11" fmla="*/ 634997 w 1082700"/>
              <a:gd name="connsiteY11" fmla="*/ 2219218 h 3513762"/>
              <a:gd name="connsiteX12" fmla="*/ 696646 w 1082700"/>
              <a:gd name="connsiteY12" fmla="*/ 2169902 h 3513762"/>
              <a:gd name="connsiteX13" fmla="*/ 770624 w 1082700"/>
              <a:gd name="connsiteY13" fmla="*/ 2108257 h 3513762"/>
              <a:gd name="connsiteX14" fmla="*/ 819943 w 1082700"/>
              <a:gd name="connsiteY14" fmla="*/ 2095928 h 3513762"/>
              <a:gd name="connsiteX15" fmla="*/ 856932 w 1082700"/>
              <a:gd name="connsiteY15" fmla="*/ 2083599 h 3513762"/>
              <a:gd name="connsiteX16" fmla="*/ 1004888 w 1082700"/>
              <a:gd name="connsiteY16" fmla="*/ 2095928 h 3513762"/>
              <a:gd name="connsiteX17" fmla="*/ 1078866 w 1082700"/>
              <a:gd name="connsiteY17" fmla="*/ 2083599 h 3513762"/>
              <a:gd name="connsiteX18" fmla="*/ 1054206 w 1082700"/>
              <a:gd name="connsiteY18" fmla="*/ 1960309 h 3513762"/>
              <a:gd name="connsiteX19" fmla="*/ 1041877 w 1082700"/>
              <a:gd name="connsiteY19" fmla="*/ 1910993 h 3513762"/>
              <a:gd name="connsiteX20" fmla="*/ 955569 w 1082700"/>
              <a:gd name="connsiteY20" fmla="*/ 1886335 h 3513762"/>
              <a:gd name="connsiteX21" fmla="*/ 918580 w 1082700"/>
              <a:gd name="connsiteY21" fmla="*/ 1861677 h 3513762"/>
              <a:gd name="connsiteX22" fmla="*/ 906250 w 1082700"/>
              <a:gd name="connsiteY22" fmla="*/ 1812361 h 3513762"/>
              <a:gd name="connsiteX23" fmla="*/ 893921 w 1082700"/>
              <a:gd name="connsiteY23" fmla="*/ 1775374 h 3513762"/>
              <a:gd name="connsiteX24" fmla="*/ 856932 w 1082700"/>
              <a:gd name="connsiteY24" fmla="*/ 1738388 h 3513762"/>
              <a:gd name="connsiteX25" fmla="*/ 807613 w 1082700"/>
              <a:gd name="connsiteY25" fmla="*/ 1763045 h 3513762"/>
              <a:gd name="connsiteX26" fmla="*/ 795283 w 1082700"/>
              <a:gd name="connsiteY26" fmla="*/ 1824690 h 3513762"/>
              <a:gd name="connsiteX27" fmla="*/ 733635 w 1082700"/>
              <a:gd name="connsiteY27" fmla="*/ 1960309 h 3513762"/>
              <a:gd name="connsiteX28" fmla="*/ 721305 w 1082700"/>
              <a:gd name="connsiteY28" fmla="*/ 1997296 h 3513762"/>
              <a:gd name="connsiteX29" fmla="*/ 684316 w 1082700"/>
              <a:gd name="connsiteY29" fmla="*/ 2009625 h 3513762"/>
              <a:gd name="connsiteX30" fmla="*/ 659657 w 1082700"/>
              <a:gd name="connsiteY30" fmla="*/ 1615098 h 3513762"/>
              <a:gd name="connsiteX31" fmla="*/ 622668 w 1082700"/>
              <a:gd name="connsiteY31" fmla="*/ 1479479 h 3513762"/>
              <a:gd name="connsiteX32" fmla="*/ 634997 w 1082700"/>
              <a:gd name="connsiteY32" fmla="*/ 1405505 h 3513762"/>
              <a:gd name="connsiteX33" fmla="*/ 696646 w 1082700"/>
              <a:gd name="connsiteY33" fmla="*/ 1356189 h 3513762"/>
              <a:gd name="connsiteX34" fmla="*/ 745964 w 1082700"/>
              <a:gd name="connsiteY34" fmla="*/ 1232899 h 3513762"/>
              <a:gd name="connsiteX35" fmla="*/ 733635 w 1082700"/>
              <a:gd name="connsiteY35" fmla="*/ 1158925 h 3513762"/>
              <a:gd name="connsiteX36" fmla="*/ 622668 w 1082700"/>
              <a:gd name="connsiteY36" fmla="*/ 1183583 h 3513762"/>
              <a:gd name="connsiteX37" fmla="*/ 622668 w 1082700"/>
              <a:gd name="connsiteY37" fmla="*/ 480831 h 3513762"/>
              <a:gd name="connsiteX38" fmla="*/ 684316 w 1082700"/>
              <a:gd name="connsiteY38" fmla="*/ 419186 h 3513762"/>
              <a:gd name="connsiteX39" fmla="*/ 721305 w 1082700"/>
              <a:gd name="connsiteY39" fmla="*/ 369870 h 3513762"/>
              <a:gd name="connsiteX40" fmla="*/ 770624 w 1082700"/>
              <a:gd name="connsiteY40" fmla="*/ 320554 h 3513762"/>
              <a:gd name="connsiteX41" fmla="*/ 795283 w 1082700"/>
              <a:gd name="connsiteY41" fmla="*/ 283567 h 3513762"/>
              <a:gd name="connsiteX42" fmla="*/ 807613 w 1082700"/>
              <a:gd name="connsiteY42" fmla="*/ 246580 h 3513762"/>
              <a:gd name="connsiteX43" fmla="*/ 770624 w 1082700"/>
              <a:gd name="connsiteY43" fmla="*/ 332883 h 3513762"/>
              <a:gd name="connsiteX44" fmla="*/ 758294 w 1082700"/>
              <a:gd name="connsiteY44" fmla="*/ 369870 h 3513762"/>
              <a:gd name="connsiteX45" fmla="*/ 721305 w 1082700"/>
              <a:gd name="connsiteY45" fmla="*/ 394528 h 3513762"/>
              <a:gd name="connsiteX46" fmla="*/ 671986 w 1082700"/>
              <a:gd name="connsiteY46" fmla="*/ 382199 h 3513762"/>
              <a:gd name="connsiteX47" fmla="*/ 659657 w 1082700"/>
              <a:gd name="connsiteY47" fmla="*/ 345212 h 3513762"/>
              <a:gd name="connsiteX48" fmla="*/ 647327 w 1082700"/>
              <a:gd name="connsiteY48" fmla="*/ 283567 h 3513762"/>
              <a:gd name="connsiteX49" fmla="*/ 622668 w 1082700"/>
              <a:gd name="connsiteY49" fmla="*/ 209593 h 3513762"/>
              <a:gd name="connsiteX50" fmla="*/ 610338 w 1082700"/>
              <a:gd name="connsiteY50" fmla="*/ 98632 h 3513762"/>
              <a:gd name="connsiteX51" fmla="*/ 598008 w 1082700"/>
              <a:gd name="connsiteY51" fmla="*/ 49316 h 3513762"/>
              <a:gd name="connsiteX52" fmla="*/ 561019 w 1082700"/>
              <a:gd name="connsiteY52" fmla="*/ 36987 h 3513762"/>
              <a:gd name="connsiteX53" fmla="*/ 363744 w 1082700"/>
              <a:gd name="connsiteY53" fmla="*/ 0 h 3513762"/>
              <a:gd name="connsiteX54" fmla="*/ 203458 w 1082700"/>
              <a:gd name="connsiteY54" fmla="*/ 12329 h 3513762"/>
              <a:gd name="connsiteX55" fmla="*/ 178799 w 1082700"/>
              <a:gd name="connsiteY55" fmla="*/ 49316 h 3513762"/>
              <a:gd name="connsiteX56" fmla="*/ 141810 w 1082700"/>
              <a:gd name="connsiteY56" fmla="*/ 73974 h 3513762"/>
              <a:gd name="connsiteX57" fmla="*/ 141810 w 1082700"/>
              <a:gd name="connsiteY57" fmla="*/ 308225 h 3513762"/>
              <a:gd name="connsiteX58" fmla="*/ 215788 w 1082700"/>
              <a:gd name="connsiteY58" fmla="*/ 369870 h 3513762"/>
              <a:gd name="connsiteX59" fmla="*/ 302096 w 1082700"/>
              <a:gd name="connsiteY59" fmla="*/ 419186 h 3513762"/>
              <a:gd name="connsiteX60" fmla="*/ 376074 w 1082700"/>
              <a:gd name="connsiteY60" fmla="*/ 480831 h 3513762"/>
              <a:gd name="connsiteX61" fmla="*/ 450052 w 1082700"/>
              <a:gd name="connsiteY61" fmla="*/ 542476 h 3513762"/>
              <a:gd name="connsiteX62" fmla="*/ 450052 w 1082700"/>
              <a:gd name="connsiteY62" fmla="*/ 1158925 h 3513762"/>
              <a:gd name="connsiteX63" fmla="*/ 400733 w 1082700"/>
              <a:gd name="connsiteY63" fmla="*/ 1146596 h 3513762"/>
              <a:gd name="connsiteX64" fmla="*/ 326755 w 1082700"/>
              <a:gd name="connsiteY64" fmla="*/ 1097280 h 3513762"/>
              <a:gd name="connsiteX65" fmla="*/ 289766 w 1082700"/>
              <a:gd name="connsiteY65" fmla="*/ 1072622 h 3513762"/>
              <a:gd name="connsiteX66" fmla="*/ 191129 w 1082700"/>
              <a:gd name="connsiteY66" fmla="*/ 924674 h 3513762"/>
              <a:gd name="connsiteX67" fmla="*/ 178799 w 1082700"/>
              <a:gd name="connsiteY67" fmla="*/ 887687 h 3513762"/>
              <a:gd name="connsiteX68" fmla="*/ 166469 w 1082700"/>
              <a:gd name="connsiteY68" fmla="*/ 826042 h 3513762"/>
              <a:gd name="connsiteX69" fmla="*/ 141810 w 1082700"/>
              <a:gd name="connsiteY69" fmla="*/ 776726 h 3513762"/>
              <a:gd name="connsiteX70" fmla="*/ 129480 w 1082700"/>
              <a:gd name="connsiteY70" fmla="*/ 739739 h 3513762"/>
              <a:gd name="connsiteX71" fmla="*/ 92491 w 1082700"/>
              <a:gd name="connsiteY71" fmla="*/ 616450 h 3513762"/>
              <a:gd name="connsiteX72" fmla="*/ 43173 w 1082700"/>
              <a:gd name="connsiteY72" fmla="*/ 530147 h 3513762"/>
              <a:gd name="connsiteX73" fmla="*/ 6184 w 1082700"/>
              <a:gd name="connsiteY73" fmla="*/ 554805 h 3513762"/>
              <a:gd name="connsiteX74" fmla="*/ 30843 w 1082700"/>
              <a:gd name="connsiteY74" fmla="*/ 739739 h 3513762"/>
              <a:gd name="connsiteX75" fmla="*/ 55502 w 1082700"/>
              <a:gd name="connsiteY75" fmla="*/ 838371 h 3513762"/>
              <a:gd name="connsiteX76" fmla="*/ 80162 w 1082700"/>
              <a:gd name="connsiteY76" fmla="*/ 912345 h 3513762"/>
              <a:gd name="connsiteX77" fmla="*/ 55502 w 1082700"/>
              <a:gd name="connsiteY77" fmla="*/ 1171254 h 3513762"/>
              <a:gd name="connsiteX78" fmla="*/ 104821 w 1082700"/>
              <a:gd name="connsiteY78" fmla="*/ 1208241 h 3513762"/>
              <a:gd name="connsiteX79" fmla="*/ 154140 w 1082700"/>
              <a:gd name="connsiteY79" fmla="*/ 1220570 h 3513762"/>
              <a:gd name="connsiteX80" fmla="*/ 265107 w 1082700"/>
              <a:gd name="connsiteY80" fmla="*/ 1269886 h 3513762"/>
              <a:gd name="connsiteX81" fmla="*/ 326755 w 1082700"/>
              <a:gd name="connsiteY81" fmla="*/ 1319202 h 3513762"/>
              <a:gd name="connsiteX82" fmla="*/ 363744 w 1082700"/>
              <a:gd name="connsiteY82" fmla="*/ 1343860 h 3513762"/>
              <a:gd name="connsiteX83" fmla="*/ 437722 w 1082700"/>
              <a:gd name="connsiteY83" fmla="*/ 1368518 h 3513762"/>
              <a:gd name="connsiteX84" fmla="*/ 450052 w 1082700"/>
              <a:gd name="connsiteY84" fmla="*/ 1417834 h 3513762"/>
              <a:gd name="connsiteX85" fmla="*/ 462382 w 1082700"/>
              <a:gd name="connsiteY85" fmla="*/ 1454821 h 3513762"/>
              <a:gd name="connsiteX86" fmla="*/ 450052 w 1082700"/>
              <a:gd name="connsiteY86" fmla="*/ 1615098 h 3513762"/>
              <a:gd name="connsiteX87" fmla="*/ 400733 w 1082700"/>
              <a:gd name="connsiteY87" fmla="*/ 1627427 h 3513762"/>
              <a:gd name="connsiteX88" fmla="*/ 413063 w 1082700"/>
              <a:gd name="connsiteY88" fmla="*/ 1750717 h 3513762"/>
              <a:gd name="connsiteX89" fmla="*/ 413063 w 1082700"/>
              <a:gd name="connsiteY89" fmla="*/ 1935651 h 3513762"/>
              <a:gd name="connsiteX90" fmla="*/ 277437 w 1082700"/>
              <a:gd name="connsiteY90" fmla="*/ 1947980 h 3513762"/>
              <a:gd name="connsiteX91" fmla="*/ 302096 w 1082700"/>
              <a:gd name="connsiteY91" fmla="*/ 1984967 h 3513762"/>
              <a:gd name="connsiteX92" fmla="*/ 339085 w 1082700"/>
              <a:gd name="connsiteY92" fmla="*/ 2021954 h 3513762"/>
              <a:gd name="connsiteX93" fmla="*/ 400733 w 1082700"/>
              <a:gd name="connsiteY93" fmla="*/ 2083599 h 3513762"/>
              <a:gd name="connsiteX94" fmla="*/ 413063 w 1082700"/>
              <a:gd name="connsiteY94" fmla="*/ 2120586 h 3513762"/>
              <a:gd name="connsiteX95" fmla="*/ 487041 w 1082700"/>
              <a:gd name="connsiteY95" fmla="*/ 2145244 h 3513762"/>
              <a:gd name="connsiteX96" fmla="*/ 499371 w 1082700"/>
              <a:gd name="connsiteY96" fmla="*/ 2182231 h 3513762"/>
              <a:gd name="connsiteX97" fmla="*/ 474711 w 1082700"/>
              <a:gd name="connsiteY97" fmla="*/ 2354837 h 3513762"/>
              <a:gd name="connsiteX98" fmla="*/ 487041 w 1082700"/>
              <a:gd name="connsiteY98" fmla="*/ 2613746 h 3513762"/>
              <a:gd name="connsiteX99" fmla="*/ 536360 w 1082700"/>
              <a:gd name="connsiteY99" fmla="*/ 2687720 h 3513762"/>
              <a:gd name="connsiteX100" fmla="*/ 548690 w 1082700"/>
              <a:gd name="connsiteY100" fmla="*/ 2724707 h 3513762"/>
              <a:gd name="connsiteX101" fmla="*/ 573349 w 1082700"/>
              <a:gd name="connsiteY101" fmla="*/ 3094576 h 3513762"/>
              <a:gd name="connsiteX102" fmla="*/ 585679 w 1082700"/>
              <a:gd name="connsiteY102" fmla="*/ 3452117 h 3513762"/>
              <a:gd name="connsiteX103" fmla="*/ 684316 w 1082700"/>
              <a:gd name="connsiteY103" fmla="*/ 3489104 h 3513762"/>
              <a:gd name="connsiteX104" fmla="*/ 758294 w 1082700"/>
              <a:gd name="connsiteY104" fmla="*/ 3513762 h 3513762"/>
              <a:gd name="connsiteX105" fmla="*/ 819943 w 1082700"/>
              <a:gd name="connsiteY105" fmla="*/ 3476775 h 351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082700" h="3513762">
                <a:moveTo>
                  <a:pt x="819943" y="3476775"/>
                </a:moveTo>
                <a:lnTo>
                  <a:pt x="819943" y="3476775"/>
                </a:lnTo>
                <a:cubicBezTo>
                  <a:pt x="815833" y="3304169"/>
                  <a:pt x="815280" y="3131442"/>
                  <a:pt x="807613" y="2958957"/>
                </a:cubicBezTo>
                <a:cubicBezTo>
                  <a:pt x="807036" y="2945974"/>
                  <a:pt x="801095" y="2933594"/>
                  <a:pt x="795283" y="2921970"/>
                </a:cubicBezTo>
                <a:cubicBezTo>
                  <a:pt x="788656" y="2908717"/>
                  <a:pt x="778844" y="2897312"/>
                  <a:pt x="770624" y="2884983"/>
                </a:cubicBezTo>
                <a:cubicBezTo>
                  <a:pt x="766514" y="2868545"/>
                  <a:pt x="760486" y="2852470"/>
                  <a:pt x="758294" y="2835668"/>
                </a:cubicBezTo>
                <a:cubicBezTo>
                  <a:pt x="726229" y="2589853"/>
                  <a:pt x="748068" y="2674630"/>
                  <a:pt x="721305" y="2527443"/>
                </a:cubicBezTo>
                <a:cubicBezTo>
                  <a:pt x="719000" y="2514766"/>
                  <a:pt x="707804" y="2447406"/>
                  <a:pt x="696646" y="2428811"/>
                </a:cubicBezTo>
                <a:cubicBezTo>
                  <a:pt x="690665" y="2418843"/>
                  <a:pt x="680206" y="2412372"/>
                  <a:pt x="671986" y="2404153"/>
                </a:cubicBezTo>
                <a:cubicBezTo>
                  <a:pt x="667876" y="2391824"/>
                  <a:pt x="665469" y="2378790"/>
                  <a:pt x="659657" y="2367166"/>
                </a:cubicBezTo>
                <a:cubicBezTo>
                  <a:pt x="611854" y="2271566"/>
                  <a:pt x="653657" y="2386159"/>
                  <a:pt x="622668" y="2293192"/>
                </a:cubicBezTo>
                <a:cubicBezTo>
                  <a:pt x="626778" y="2268534"/>
                  <a:pt x="626219" y="2242624"/>
                  <a:pt x="634997" y="2219218"/>
                </a:cubicBezTo>
                <a:cubicBezTo>
                  <a:pt x="641519" y="2201828"/>
                  <a:pt x="686464" y="2178386"/>
                  <a:pt x="696646" y="2169902"/>
                </a:cubicBezTo>
                <a:cubicBezTo>
                  <a:pt x="728014" y="2143764"/>
                  <a:pt x="732809" y="2124463"/>
                  <a:pt x="770624" y="2108257"/>
                </a:cubicBezTo>
                <a:cubicBezTo>
                  <a:pt x="786200" y="2101582"/>
                  <a:pt x="803649" y="2100583"/>
                  <a:pt x="819943" y="2095928"/>
                </a:cubicBezTo>
                <a:cubicBezTo>
                  <a:pt x="832440" y="2092358"/>
                  <a:pt x="844602" y="2087709"/>
                  <a:pt x="856932" y="2083599"/>
                </a:cubicBezTo>
                <a:cubicBezTo>
                  <a:pt x="906251" y="2087709"/>
                  <a:pt x="955398" y="2095928"/>
                  <a:pt x="1004888" y="2095928"/>
                </a:cubicBezTo>
                <a:cubicBezTo>
                  <a:pt x="1029887" y="2095928"/>
                  <a:pt x="1065616" y="2104798"/>
                  <a:pt x="1078866" y="2083599"/>
                </a:cubicBezTo>
                <a:cubicBezTo>
                  <a:pt x="1093307" y="2060494"/>
                  <a:pt x="1062932" y="1990847"/>
                  <a:pt x="1054206" y="1960309"/>
                </a:cubicBezTo>
                <a:cubicBezTo>
                  <a:pt x="1049551" y="1944016"/>
                  <a:pt x="1055433" y="1921159"/>
                  <a:pt x="1041877" y="1910993"/>
                </a:cubicBezTo>
                <a:cubicBezTo>
                  <a:pt x="1017940" y="1893041"/>
                  <a:pt x="984338" y="1894554"/>
                  <a:pt x="955569" y="1886335"/>
                </a:cubicBezTo>
                <a:cubicBezTo>
                  <a:pt x="943239" y="1878116"/>
                  <a:pt x="926800" y="1874006"/>
                  <a:pt x="918580" y="1861677"/>
                </a:cubicBezTo>
                <a:cubicBezTo>
                  <a:pt x="909180" y="1847578"/>
                  <a:pt x="910905" y="1828654"/>
                  <a:pt x="906250" y="1812361"/>
                </a:cubicBezTo>
                <a:cubicBezTo>
                  <a:pt x="902680" y="1799865"/>
                  <a:pt x="901130" y="1786187"/>
                  <a:pt x="893921" y="1775374"/>
                </a:cubicBezTo>
                <a:cubicBezTo>
                  <a:pt x="884249" y="1760867"/>
                  <a:pt x="869262" y="1750717"/>
                  <a:pt x="856932" y="1738388"/>
                </a:cubicBezTo>
                <a:cubicBezTo>
                  <a:pt x="840492" y="1746607"/>
                  <a:pt x="818297" y="1748089"/>
                  <a:pt x="807613" y="1763045"/>
                </a:cubicBezTo>
                <a:cubicBezTo>
                  <a:pt x="795432" y="1780097"/>
                  <a:pt x="800366" y="1804360"/>
                  <a:pt x="795283" y="1824690"/>
                </a:cubicBezTo>
                <a:cubicBezTo>
                  <a:pt x="775793" y="1902643"/>
                  <a:pt x="776136" y="1832815"/>
                  <a:pt x="733635" y="1960309"/>
                </a:cubicBezTo>
                <a:cubicBezTo>
                  <a:pt x="729525" y="1972638"/>
                  <a:pt x="730495" y="1988107"/>
                  <a:pt x="721305" y="1997296"/>
                </a:cubicBezTo>
                <a:cubicBezTo>
                  <a:pt x="712115" y="2006486"/>
                  <a:pt x="696646" y="2005515"/>
                  <a:pt x="684316" y="2009625"/>
                </a:cubicBezTo>
                <a:cubicBezTo>
                  <a:pt x="633329" y="1856678"/>
                  <a:pt x="681090" y="2011593"/>
                  <a:pt x="659657" y="1615098"/>
                </a:cubicBezTo>
                <a:cubicBezTo>
                  <a:pt x="654240" y="1514889"/>
                  <a:pt x="661793" y="1538164"/>
                  <a:pt x="622668" y="1479479"/>
                </a:cubicBezTo>
                <a:cubicBezTo>
                  <a:pt x="626778" y="1454821"/>
                  <a:pt x="626219" y="1428911"/>
                  <a:pt x="634997" y="1405505"/>
                </a:cubicBezTo>
                <a:cubicBezTo>
                  <a:pt x="640853" y="1389890"/>
                  <a:pt x="687313" y="1362411"/>
                  <a:pt x="696646" y="1356189"/>
                </a:cubicBezTo>
                <a:cubicBezTo>
                  <a:pt x="727117" y="1264779"/>
                  <a:pt x="709681" y="1305463"/>
                  <a:pt x="745964" y="1232899"/>
                </a:cubicBezTo>
                <a:cubicBezTo>
                  <a:pt x="741854" y="1208241"/>
                  <a:pt x="752840" y="1174928"/>
                  <a:pt x="733635" y="1158925"/>
                </a:cubicBezTo>
                <a:cubicBezTo>
                  <a:pt x="730022" y="1155915"/>
                  <a:pt x="631954" y="1181262"/>
                  <a:pt x="622668" y="1183583"/>
                </a:cubicBezTo>
                <a:cubicBezTo>
                  <a:pt x="600431" y="894530"/>
                  <a:pt x="595731" y="902824"/>
                  <a:pt x="622668" y="480831"/>
                </a:cubicBezTo>
                <a:cubicBezTo>
                  <a:pt x="624910" y="445712"/>
                  <a:pt x="665636" y="437865"/>
                  <a:pt x="684316" y="419186"/>
                </a:cubicBezTo>
                <a:cubicBezTo>
                  <a:pt x="698847" y="404656"/>
                  <a:pt x="707773" y="385334"/>
                  <a:pt x="721305" y="369870"/>
                </a:cubicBezTo>
                <a:cubicBezTo>
                  <a:pt x="736615" y="352374"/>
                  <a:pt x="755494" y="338205"/>
                  <a:pt x="770624" y="320554"/>
                </a:cubicBezTo>
                <a:cubicBezTo>
                  <a:pt x="780268" y="309304"/>
                  <a:pt x="788656" y="296820"/>
                  <a:pt x="795283" y="283567"/>
                </a:cubicBezTo>
                <a:cubicBezTo>
                  <a:pt x="801095" y="271943"/>
                  <a:pt x="807613" y="233584"/>
                  <a:pt x="807613" y="246580"/>
                </a:cubicBezTo>
                <a:cubicBezTo>
                  <a:pt x="807613" y="297896"/>
                  <a:pt x="790757" y="292619"/>
                  <a:pt x="770624" y="332883"/>
                </a:cubicBezTo>
                <a:cubicBezTo>
                  <a:pt x="764812" y="344507"/>
                  <a:pt x="766413" y="359722"/>
                  <a:pt x="758294" y="369870"/>
                </a:cubicBezTo>
                <a:cubicBezTo>
                  <a:pt x="749037" y="381441"/>
                  <a:pt x="733635" y="386309"/>
                  <a:pt x="721305" y="394528"/>
                </a:cubicBezTo>
                <a:cubicBezTo>
                  <a:pt x="704865" y="390418"/>
                  <a:pt x="685219" y="392784"/>
                  <a:pt x="671986" y="382199"/>
                </a:cubicBezTo>
                <a:cubicBezTo>
                  <a:pt x="661838" y="374081"/>
                  <a:pt x="662809" y="357820"/>
                  <a:pt x="659657" y="345212"/>
                </a:cubicBezTo>
                <a:cubicBezTo>
                  <a:pt x="654574" y="324882"/>
                  <a:pt x="652841" y="303784"/>
                  <a:pt x="647327" y="283567"/>
                </a:cubicBezTo>
                <a:cubicBezTo>
                  <a:pt x="640488" y="258491"/>
                  <a:pt x="622668" y="209593"/>
                  <a:pt x="622668" y="209593"/>
                </a:cubicBezTo>
                <a:cubicBezTo>
                  <a:pt x="618558" y="172606"/>
                  <a:pt x="615997" y="135414"/>
                  <a:pt x="610338" y="98632"/>
                </a:cubicBezTo>
                <a:cubicBezTo>
                  <a:pt x="607761" y="81884"/>
                  <a:pt x="608594" y="62547"/>
                  <a:pt x="598008" y="49316"/>
                </a:cubicBezTo>
                <a:cubicBezTo>
                  <a:pt x="589889" y="39168"/>
                  <a:pt x="573737" y="39664"/>
                  <a:pt x="561019" y="36987"/>
                </a:cubicBezTo>
                <a:cubicBezTo>
                  <a:pt x="495550" y="23205"/>
                  <a:pt x="363744" y="0"/>
                  <a:pt x="363744" y="0"/>
                </a:cubicBezTo>
                <a:cubicBezTo>
                  <a:pt x="310315" y="4110"/>
                  <a:pt x="255235" y="-1478"/>
                  <a:pt x="203458" y="12329"/>
                </a:cubicBezTo>
                <a:cubicBezTo>
                  <a:pt x="189140" y="16147"/>
                  <a:pt x="189277" y="38838"/>
                  <a:pt x="178799" y="49316"/>
                </a:cubicBezTo>
                <a:cubicBezTo>
                  <a:pt x="168321" y="59794"/>
                  <a:pt x="154140" y="65755"/>
                  <a:pt x="141810" y="73974"/>
                </a:cubicBezTo>
                <a:cubicBezTo>
                  <a:pt x="85087" y="159055"/>
                  <a:pt x="94315" y="127753"/>
                  <a:pt x="141810" y="308225"/>
                </a:cubicBezTo>
                <a:cubicBezTo>
                  <a:pt x="147881" y="331293"/>
                  <a:pt x="199471" y="356274"/>
                  <a:pt x="215788" y="369870"/>
                </a:cubicBezTo>
                <a:cubicBezTo>
                  <a:pt x="278752" y="422337"/>
                  <a:pt x="222263" y="399229"/>
                  <a:pt x="302096" y="419186"/>
                </a:cubicBezTo>
                <a:cubicBezTo>
                  <a:pt x="410159" y="527243"/>
                  <a:pt x="273080" y="395007"/>
                  <a:pt x="376074" y="480831"/>
                </a:cubicBezTo>
                <a:cubicBezTo>
                  <a:pt x="471009" y="559939"/>
                  <a:pt x="358215" y="481255"/>
                  <a:pt x="450052" y="542476"/>
                </a:cubicBezTo>
                <a:cubicBezTo>
                  <a:pt x="520854" y="754863"/>
                  <a:pt x="501717" y="683637"/>
                  <a:pt x="450052" y="1158925"/>
                </a:cubicBezTo>
                <a:cubicBezTo>
                  <a:pt x="448221" y="1175771"/>
                  <a:pt x="417173" y="1150706"/>
                  <a:pt x="400733" y="1146596"/>
                </a:cubicBezTo>
                <a:lnTo>
                  <a:pt x="326755" y="1097280"/>
                </a:lnTo>
                <a:lnTo>
                  <a:pt x="289766" y="1072622"/>
                </a:lnTo>
                <a:lnTo>
                  <a:pt x="191129" y="924674"/>
                </a:lnTo>
                <a:cubicBezTo>
                  <a:pt x="187019" y="912345"/>
                  <a:pt x="181951" y="900295"/>
                  <a:pt x="178799" y="887687"/>
                </a:cubicBezTo>
                <a:cubicBezTo>
                  <a:pt x="173716" y="867357"/>
                  <a:pt x="173096" y="845922"/>
                  <a:pt x="166469" y="826042"/>
                </a:cubicBezTo>
                <a:cubicBezTo>
                  <a:pt x="160657" y="808606"/>
                  <a:pt x="149050" y="793619"/>
                  <a:pt x="141810" y="776726"/>
                </a:cubicBezTo>
                <a:cubicBezTo>
                  <a:pt x="136690" y="764781"/>
                  <a:pt x="133050" y="752235"/>
                  <a:pt x="129480" y="739739"/>
                </a:cubicBezTo>
                <a:cubicBezTo>
                  <a:pt x="117679" y="698436"/>
                  <a:pt x="112031" y="655528"/>
                  <a:pt x="92491" y="616450"/>
                </a:cubicBezTo>
                <a:cubicBezTo>
                  <a:pt x="61205" y="553881"/>
                  <a:pt x="78027" y="582426"/>
                  <a:pt x="43173" y="530147"/>
                </a:cubicBezTo>
                <a:cubicBezTo>
                  <a:pt x="30843" y="538366"/>
                  <a:pt x="8280" y="540136"/>
                  <a:pt x="6184" y="554805"/>
                </a:cubicBezTo>
                <a:cubicBezTo>
                  <a:pt x="-10952" y="674747"/>
                  <a:pt x="10884" y="666561"/>
                  <a:pt x="30843" y="739739"/>
                </a:cubicBezTo>
                <a:cubicBezTo>
                  <a:pt x="39760" y="772434"/>
                  <a:pt x="44784" y="806221"/>
                  <a:pt x="55502" y="838371"/>
                </a:cubicBezTo>
                <a:lnTo>
                  <a:pt x="80162" y="912345"/>
                </a:lnTo>
                <a:cubicBezTo>
                  <a:pt x="71942" y="998648"/>
                  <a:pt x="-13854" y="1119240"/>
                  <a:pt x="55502" y="1171254"/>
                </a:cubicBezTo>
                <a:cubicBezTo>
                  <a:pt x="71942" y="1183583"/>
                  <a:pt x="86441" y="1199052"/>
                  <a:pt x="104821" y="1208241"/>
                </a:cubicBezTo>
                <a:cubicBezTo>
                  <a:pt x="119978" y="1215819"/>
                  <a:pt x="137909" y="1215701"/>
                  <a:pt x="154140" y="1220570"/>
                </a:cubicBezTo>
                <a:cubicBezTo>
                  <a:pt x="234172" y="1244578"/>
                  <a:pt x="211053" y="1233852"/>
                  <a:pt x="265107" y="1269886"/>
                </a:cubicBezTo>
                <a:cubicBezTo>
                  <a:pt x="306675" y="1332236"/>
                  <a:pt x="267201" y="1289427"/>
                  <a:pt x="326755" y="1319202"/>
                </a:cubicBezTo>
                <a:cubicBezTo>
                  <a:pt x="340009" y="1325829"/>
                  <a:pt x="350203" y="1337842"/>
                  <a:pt x="363744" y="1343860"/>
                </a:cubicBezTo>
                <a:cubicBezTo>
                  <a:pt x="387497" y="1354416"/>
                  <a:pt x="437722" y="1368518"/>
                  <a:pt x="437722" y="1368518"/>
                </a:cubicBezTo>
                <a:cubicBezTo>
                  <a:pt x="441832" y="1384957"/>
                  <a:pt x="445397" y="1401541"/>
                  <a:pt x="450052" y="1417834"/>
                </a:cubicBezTo>
                <a:cubicBezTo>
                  <a:pt x="453623" y="1430330"/>
                  <a:pt x="462382" y="1441825"/>
                  <a:pt x="462382" y="1454821"/>
                </a:cubicBezTo>
                <a:cubicBezTo>
                  <a:pt x="462382" y="1508405"/>
                  <a:pt x="468075" y="1564637"/>
                  <a:pt x="450052" y="1615098"/>
                </a:cubicBezTo>
                <a:cubicBezTo>
                  <a:pt x="444352" y="1631056"/>
                  <a:pt x="417173" y="1623317"/>
                  <a:pt x="400733" y="1627427"/>
                </a:cubicBezTo>
                <a:cubicBezTo>
                  <a:pt x="404843" y="1668524"/>
                  <a:pt x="406782" y="1709896"/>
                  <a:pt x="413063" y="1750717"/>
                </a:cubicBezTo>
                <a:cubicBezTo>
                  <a:pt x="423060" y="1815692"/>
                  <a:pt x="494953" y="1846942"/>
                  <a:pt x="413063" y="1935651"/>
                </a:cubicBezTo>
                <a:cubicBezTo>
                  <a:pt x="382272" y="1969007"/>
                  <a:pt x="322646" y="1943870"/>
                  <a:pt x="277437" y="1947980"/>
                </a:cubicBezTo>
                <a:cubicBezTo>
                  <a:pt x="285657" y="1960309"/>
                  <a:pt x="292610" y="1973584"/>
                  <a:pt x="302096" y="1984967"/>
                </a:cubicBezTo>
                <a:cubicBezTo>
                  <a:pt x="313259" y="1998362"/>
                  <a:pt x="328950" y="2007766"/>
                  <a:pt x="339085" y="2021954"/>
                </a:cubicBezTo>
                <a:cubicBezTo>
                  <a:pt x="386697" y="2088608"/>
                  <a:pt x="334187" y="2061418"/>
                  <a:pt x="400733" y="2083599"/>
                </a:cubicBezTo>
                <a:cubicBezTo>
                  <a:pt x="404843" y="2095928"/>
                  <a:pt x="402488" y="2113033"/>
                  <a:pt x="413063" y="2120586"/>
                </a:cubicBezTo>
                <a:cubicBezTo>
                  <a:pt x="434215" y="2135694"/>
                  <a:pt x="487041" y="2145244"/>
                  <a:pt x="487041" y="2145244"/>
                </a:cubicBezTo>
                <a:cubicBezTo>
                  <a:pt x="491151" y="2157573"/>
                  <a:pt x="500134" y="2169257"/>
                  <a:pt x="499371" y="2182231"/>
                </a:cubicBezTo>
                <a:cubicBezTo>
                  <a:pt x="495958" y="2240250"/>
                  <a:pt x="474711" y="2354837"/>
                  <a:pt x="474711" y="2354837"/>
                </a:cubicBezTo>
                <a:cubicBezTo>
                  <a:pt x="478821" y="2441140"/>
                  <a:pt x="471307" y="2528790"/>
                  <a:pt x="487041" y="2613746"/>
                </a:cubicBezTo>
                <a:cubicBezTo>
                  <a:pt x="492438" y="2642886"/>
                  <a:pt x="526988" y="2659605"/>
                  <a:pt x="536360" y="2687720"/>
                </a:cubicBezTo>
                <a:lnTo>
                  <a:pt x="548690" y="2724707"/>
                </a:lnTo>
                <a:cubicBezTo>
                  <a:pt x="562356" y="2888692"/>
                  <a:pt x="565484" y="2909769"/>
                  <a:pt x="573349" y="3094576"/>
                </a:cubicBezTo>
                <a:cubicBezTo>
                  <a:pt x="578419" y="3213719"/>
                  <a:pt x="570417" y="3333846"/>
                  <a:pt x="585679" y="3452117"/>
                </a:cubicBezTo>
                <a:cubicBezTo>
                  <a:pt x="589070" y="3478398"/>
                  <a:pt x="680312" y="3488012"/>
                  <a:pt x="684316" y="3489104"/>
                </a:cubicBezTo>
                <a:cubicBezTo>
                  <a:pt x="709393" y="3495943"/>
                  <a:pt x="758294" y="3513762"/>
                  <a:pt x="758294" y="3513762"/>
                </a:cubicBezTo>
                <a:cubicBezTo>
                  <a:pt x="806979" y="3497534"/>
                  <a:pt x="809668" y="3482939"/>
                  <a:pt x="819943" y="3476775"/>
                </a:cubicBezTo>
                <a:close/>
              </a:path>
            </a:pathLst>
          </a:custGeom>
          <a:solidFill>
            <a:srgbClr val="990000">
              <a:alpha val="6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88047" y="1126328"/>
            <a:ext cx="1117737" cy="1770984"/>
          </a:xfrm>
          <a:custGeom>
            <a:avLst/>
            <a:gdLst>
              <a:gd name="connsiteX0" fmla="*/ 464264 w 1117737"/>
              <a:gd name="connsiteY0" fmla="*/ 1770984 h 1770984"/>
              <a:gd name="connsiteX1" fmla="*/ 464264 w 1117737"/>
              <a:gd name="connsiteY1" fmla="*/ 1770984 h 1770984"/>
              <a:gd name="connsiteX2" fmla="*/ 439604 w 1117737"/>
              <a:gd name="connsiteY2" fmla="*/ 1277825 h 1770984"/>
              <a:gd name="connsiteX3" fmla="*/ 365626 w 1117737"/>
              <a:gd name="connsiteY3" fmla="*/ 1179193 h 1770984"/>
              <a:gd name="connsiteX4" fmla="*/ 328637 w 1117737"/>
              <a:gd name="connsiteY4" fmla="*/ 1154535 h 1770984"/>
              <a:gd name="connsiteX5" fmla="*/ 279319 w 1117737"/>
              <a:gd name="connsiteY5" fmla="*/ 1117548 h 1770984"/>
              <a:gd name="connsiteX6" fmla="*/ 193011 w 1117737"/>
              <a:gd name="connsiteY6" fmla="*/ 1092890 h 1770984"/>
              <a:gd name="connsiteX7" fmla="*/ 156022 w 1117737"/>
              <a:gd name="connsiteY7" fmla="*/ 1068232 h 1770984"/>
              <a:gd name="connsiteX8" fmla="*/ 106703 w 1117737"/>
              <a:gd name="connsiteY8" fmla="*/ 1055903 h 1770984"/>
              <a:gd name="connsiteX9" fmla="*/ 69714 w 1117737"/>
              <a:gd name="connsiteY9" fmla="*/ 1043574 h 1770984"/>
              <a:gd name="connsiteX10" fmla="*/ 32725 w 1117737"/>
              <a:gd name="connsiteY10" fmla="*/ 969600 h 1770984"/>
              <a:gd name="connsiteX11" fmla="*/ 8066 w 1117737"/>
              <a:gd name="connsiteY11" fmla="*/ 895626 h 1770984"/>
              <a:gd name="connsiteX12" fmla="*/ 82044 w 1117737"/>
              <a:gd name="connsiteY12" fmla="*/ 920284 h 1770984"/>
              <a:gd name="connsiteX13" fmla="*/ 106703 w 1117737"/>
              <a:gd name="connsiteY13" fmla="*/ 957271 h 1770984"/>
              <a:gd name="connsiteX14" fmla="*/ 193011 w 1117737"/>
              <a:gd name="connsiteY14" fmla="*/ 994258 h 1770984"/>
              <a:gd name="connsiteX15" fmla="*/ 414945 w 1117737"/>
              <a:gd name="connsiteY15" fmla="*/ 1031245 h 1770984"/>
              <a:gd name="connsiteX16" fmla="*/ 451934 w 1117737"/>
              <a:gd name="connsiteY16" fmla="*/ 1055903 h 1770984"/>
              <a:gd name="connsiteX17" fmla="*/ 501253 w 1117737"/>
              <a:gd name="connsiteY17" fmla="*/ 1043574 h 1770984"/>
              <a:gd name="connsiteX18" fmla="*/ 488923 w 1117737"/>
              <a:gd name="connsiteY18" fmla="*/ 710691 h 1770984"/>
              <a:gd name="connsiteX19" fmla="*/ 476593 w 1117737"/>
              <a:gd name="connsiteY19" fmla="*/ 649046 h 1770984"/>
              <a:gd name="connsiteX20" fmla="*/ 464264 w 1117737"/>
              <a:gd name="connsiteY20" fmla="*/ 612059 h 1770984"/>
              <a:gd name="connsiteX21" fmla="*/ 414945 w 1117737"/>
              <a:gd name="connsiteY21" fmla="*/ 599730 h 1770984"/>
              <a:gd name="connsiteX22" fmla="*/ 365626 w 1117737"/>
              <a:gd name="connsiteY22" fmla="*/ 525756 h 1770984"/>
              <a:gd name="connsiteX23" fmla="*/ 390286 w 1117737"/>
              <a:gd name="connsiteY23" fmla="*/ 303835 h 1770984"/>
              <a:gd name="connsiteX24" fmla="*/ 414945 w 1117737"/>
              <a:gd name="connsiteY24" fmla="*/ 476441 h 1770984"/>
              <a:gd name="connsiteX25" fmla="*/ 451934 w 1117737"/>
              <a:gd name="connsiteY25" fmla="*/ 501099 h 1770984"/>
              <a:gd name="connsiteX26" fmla="*/ 550572 w 1117737"/>
              <a:gd name="connsiteY26" fmla="*/ 550414 h 1770984"/>
              <a:gd name="connsiteX27" fmla="*/ 624550 w 1117737"/>
              <a:gd name="connsiteY27" fmla="*/ 575072 h 1770984"/>
              <a:gd name="connsiteX28" fmla="*/ 661539 w 1117737"/>
              <a:gd name="connsiteY28" fmla="*/ 636717 h 1770984"/>
              <a:gd name="connsiteX29" fmla="*/ 723187 w 1117737"/>
              <a:gd name="connsiteY29" fmla="*/ 624388 h 1770984"/>
              <a:gd name="connsiteX30" fmla="*/ 747846 w 1117737"/>
              <a:gd name="connsiteY30" fmla="*/ 587401 h 1770984"/>
              <a:gd name="connsiteX31" fmla="*/ 772506 w 1117737"/>
              <a:gd name="connsiteY31" fmla="*/ 513428 h 1770984"/>
              <a:gd name="connsiteX32" fmla="*/ 797165 w 1117737"/>
              <a:gd name="connsiteY32" fmla="*/ 118900 h 1770984"/>
              <a:gd name="connsiteX33" fmla="*/ 809495 w 1117737"/>
              <a:gd name="connsiteY33" fmla="*/ 81913 h 1770984"/>
              <a:gd name="connsiteX34" fmla="*/ 846484 w 1117737"/>
              <a:gd name="connsiteY34" fmla="*/ 44926 h 1770984"/>
              <a:gd name="connsiteX35" fmla="*/ 883473 w 1117737"/>
              <a:gd name="connsiteY35" fmla="*/ 94242 h 1770984"/>
              <a:gd name="connsiteX36" fmla="*/ 895803 w 1117737"/>
              <a:gd name="connsiteY36" fmla="*/ 328493 h 1770984"/>
              <a:gd name="connsiteX37" fmla="*/ 932792 w 1117737"/>
              <a:gd name="connsiteY37" fmla="*/ 402467 h 1770984"/>
              <a:gd name="connsiteX38" fmla="*/ 957451 w 1117737"/>
              <a:gd name="connsiteY38" fmla="*/ 451783 h 1770984"/>
              <a:gd name="connsiteX39" fmla="*/ 982110 w 1117737"/>
              <a:gd name="connsiteY39" fmla="*/ 538085 h 1770984"/>
              <a:gd name="connsiteX40" fmla="*/ 1006770 w 1117737"/>
              <a:gd name="connsiteY40" fmla="*/ 575072 h 1770984"/>
              <a:gd name="connsiteX41" fmla="*/ 1080748 w 1117737"/>
              <a:gd name="connsiteY41" fmla="*/ 636717 h 1770984"/>
              <a:gd name="connsiteX42" fmla="*/ 1117737 w 1117737"/>
              <a:gd name="connsiteY42" fmla="*/ 649046 h 1770984"/>
              <a:gd name="connsiteX43" fmla="*/ 1105407 w 1117737"/>
              <a:gd name="connsiteY43" fmla="*/ 760007 h 1770984"/>
              <a:gd name="connsiteX44" fmla="*/ 1043759 w 1117737"/>
              <a:gd name="connsiteY44" fmla="*/ 809323 h 1770984"/>
              <a:gd name="connsiteX45" fmla="*/ 1019099 w 1117737"/>
              <a:gd name="connsiteY45" fmla="*/ 833981 h 1770984"/>
              <a:gd name="connsiteX46" fmla="*/ 994440 w 1117737"/>
              <a:gd name="connsiteY46" fmla="*/ 870968 h 1770984"/>
              <a:gd name="connsiteX47" fmla="*/ 957451 w 1117737"/>
              <a:gd name="connsiteY47" fmla="*/ 907955 h 1770984"/>
              <a:gd name="connsiteX48" fmla="*/ 920462 w 1117737"/>
              <a:gd name="connsiteY48" fmla="*/ 981929 h 1770984"/>
              <a:gd name="connsiteX49" fmla="*/ 883473 w 1117737"/>
              <a:gd name="connsiteY49" fmla="*/ 1018916 h 1770984"/>
              <a:gd name="connsiteX50" fmla="*/ 871143 w 1117737"/>
              <a:gd name="connsiteY50" fmla="*/ 1055903 h 1770984"/>
              <a:gd name="connsiteX51" fmla="*/ 834154 w 1117737"/>
              <a:gd name="connsiteY51" fmla="*/ 1092890 h 1770984"/>
              <a:gd name="connsiteX52" fmla="*/ 809495 w 1117737"/>
              <a:gd name="connsiteY52" fmla="*/ 1228509 h 1770984"/>
              <a:gd name="connsiteX53" fmla="*/ 797165 w 1117737"/>
              <a:gd name="connsiteY53" fmla="*/ 1277825 h 1770984"/>
              <a:gd name="connsiteX54" fmla="*/ 698528 w 1117737"/>
              <a:gd name="connsiteY54" fmla="*/ 1376457 h 1770984"/>
              <a:gd name="connsiteX55" fmla="*/ 673868 w 1117737"/>
              <a:gd name="connsiteY55" fmla="*/ 1401115 h 1770984"/>
              <a:gd name="connsiteX56" fmla="*/ 599890 w 1117737"/>
              <a:gd name="connsiteY56" fmla="*/ 1450431 h 1770984"/>
              <a:gd name="connsiteX57" fmla="*/ 550572 w 1117737"/>
              <a:gd name="connsiteY57" fmla="*/ 1536734 h 1770984"/>
              <a:gd name="connsiteX58" fmla="*/ 538242 w 1117737"/>
              <a:gd name="connsiteY58" fmla="*/ 1573721 h 1770984"/>
              <a:gd name="connsiteX59" fmla="*/ 525912 w 1117737"/>
              <a:gd name="connsiteY59" fmla="*/ 1721668 h 1770984"/>
              <a:gd name="connsiteX60" fmla="*/ 464264 w 1117737"/>
              <a:gd name="connsiteY60" fmla="*/ 1770984 h 177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117737" h="1770984">
                <a:moveTo>
                  <a:pt x="464264" y="1770984"/>
                </a:moveTo>
                <a:lnTo>
                  <a:pt x="464264" y="1770984"/>
                </a:lnTo>
                <a:cubicBezTo>
                  <a:pt x="456044" y="1606598"/>
                  <a:pt x="454506" y="1441741"/>
                  <a:pt x="439604" y="1277825"/>
                </a:cubicBezTo>
                <a:cubicBezTo>
                  <a:pt x="436348" y="1242008"/>
                  <a:pt x="387716" y="1198126"/>
                  <a:pt x="365626" y="1179193"/>
                </a:cubicBezTo>
                <a:cubicBezTo>
                  <a:pt x="354375" y="1169550"/>
                  <a:pt x="340695" y="1163148"/>
                  <a:pt x="328637" y="1154535"/>
                </a:cubicBezTo>
                <a:cubicBezTo>
                  <a:pt x="311915" y="1142592"/>
                  <a:pt x="297161" y="1127743"/>
                  <a:pt x="279319" y="1117548"/>
                </a:cubicBezTo>
                <a:cubicBezTo>
                  <a:pt x="265561" y="1109687"/>
                  <a:pt x="203687" y="1095559"/>
                  <a:pt x="193011" y="1092890"/>
                </a:cubicBezTo>
                <a:cubicBezTo>
                  <a:pt x="180681" y="1084671"/>
                  <a:pt x="169642" y="1074069"/>
                  <a:pt x="156022" y="1068232"/>
                </a:cubicBezTo>
                <a:cubicBezTo>
                  <a:pt x="140446" y="1061557"/>
                  <a:pt x="122997" y="1060558"/>
                  <a:pt x="106703" y="1055903"/>
                </a:cubicBezTo>
                <a:cubicBezTo>
                  <a:pt x="94206" y="1052333"/>
                  <a:pt x="82044" y="1047684"/>
                  <a:pt x="69714" y="1043574"/>
                </a:cubicBezTo>
                <a:cubicBezTo>
                  <a:pt x="24743" y="908673"/>
                  <a:pt x="96466" y="1113012"/>
                  <a:pt x="32725" y="969600"/>
                </a:cubicBezTo>
                <a:cubicBezTo>
                  <a:pt x="22168" y="945848"/>
                  <a:pt x="-16592" y="887407"/>
                  <a:pt x="8066" y="895626"/>
                </a:cubicBezTo>
                <a:lnTo>
                  <a:pt x="82044" y="920284"/>
                </a:lnTo>
                <a:cubicBezTo>
                  <a:pt x="90264" y="932613"/>
                  <a:pt x="95319" y="947785"/>
                  <a:pt x="106703" y="957271"/>
                </a:cubicBezTo>
                <a:cubicBezTo>
                  <a:pt x="120029" y="968375"/>
                  <a:pt x="172256" y="989811"/>
                  <a:pt x="193011" y="994258"/>
                </a:cubicBezTo>
                <a:cubicBezTo>
                  <a:pt x="282586" y="1013452"/>
                  <a:pt x="330358" y="1019162"/>
                  <a:pt x="414945" y="1031245"/>
                </a:cubicBezTo>
                <a:cubicBezTo>
                  <a:pt x="427275" y="1039464"/>
                  <a:pt x="437265" y="1053808"/>
                  <a:pt x="451934" y="1055903"/>
                </a:cubicBezTo>
                <a:cubicBezTo>
                  <a:pt x="468709" y="1058299"/>
                  <a:pt x="499448" y="1060423"/>
                  <a:pt x="501253" y="1043574"/>
                </a:cubicBezTo>
                <a:cubicBezTo>
                  <a:pt x="513083" y="933169"/>
                  <a:pt x="495850" y="821512"/>
                  <a:pt x="488923" y="710691"/>
                </a:cubicBezTo>
                <a:cubicBezTo>
                  <a:pt x="487616" y="689776"/>
                  <a:pt x="481676" y="669376"/>
                  <a:pt x="476593" y="649046"/>
                </a:cubicBezTo>
                <a:cubicBezTo>
                  <a:pt x="473441" y="636438"/>
                  <a:pt x="474412" y="620177"/>
                  <a:pt x="464264" y="612059"/>
                </a:cubicBezTo>
                <a:cubicBezTo>
                  <a:pt x="451031" y="601474"/>
                  <a:pt x="431385" y="603840"/>
                  <a:pt x="414945" y="599730"/>
                </a:cubicBezTo>
                <a:cubicBezTo>
                  <a:pt x="398505" y="575072"/>
                  <a:pt x="363654" y="555326"/>
                  <a:pt x="365626" y="525756"/>
                </a:cubicBezTo>
                <a:cubicBezTo>
                  <a:pt x="378821" y="327855"/>
                  <a:pt x="358418" y="399433"/>
                  <a:pt x="390286" y="303835"/>
                </a:cubicBezTo>
                <a:cubicBezTo>
                  <a:pt x="398506" y="361370"/>
                  <a:pt x="397609" y="420967"/>
                  <a:pt x="414945" y="476441"/>
                </a:cubicBezTo>
                <a:cubicBezTo>
                  <a:pt x="419365" y="490585"/>
                  <a:pt x="438925" y="494004"/>
                  <a:pt x="451934" y="501099"/>
                </a:cubicBezTo>
                <a:cubicBezTo>
                  <a:pt x="484206" y="518700"/>
                  <a:pt x="515699" y="538790"/>
                  <a:pt x="550572" y="550414"/>
                </a:cubicBezTo>
                <a:lnTo>
                  <a:pt x="624550" y="575072"/>
                </a:lnTo>
                <a:cubicBezTo>
                  <a:pt x="629203" y="589030"/>
                  <a:pt x="637843" y="633332"/>
                  <a:pt x="661539" y="636717"/>
                </a:cubicBezTo>
                <a:cubicBezTo>
                  <a:pt x="682285" y="639680"/>
                  <a:pt x="702638" y="628498"/>
                  <a:pt x="723187" y="624388"/>
                </a:cubicBezTo>
                <a:cubicBezTo>
                  <a:pt x="731407" y="612059"/>
                  <a:pt x="741828" y="600942"/>
                  <a:pt x="747846" y="587401"/>
                </a:cubicBezTo>
                <a:cubicBezTo>
                  <a:pt x="758403" y="563650"/>
                  <a:pt x="772506" y="513428"/>
                  <a:pt x="772506" y="513428"/>
                </a:cubicBezTo>
                <a:cubicBezTo>
                  <a:pt x="780726" y="381919"/>
                  <a:pt x="785911" y="250185"/>
                  <a:pt x="797165" y="118900"/>
                </a:cubicBezTo>
                <a:cubicBezTo>
                  <a:pt x="798275" y="105951"/>
                  <a:pt x="802286" y="92726"/>
                  <a:pt x="809495" y="81913"/>
                </a:cubicBezTo>
                <a:cubicBezTo>
                  <a:pt x="819167" y="67405"/>
                  <a:pt x="834154" y="57255"/>
                  <a:pt x="846484" y="44926"/>
                </a:cubicBezTo>
                <a:cubicBezTo>
                  <a:pt x="862846" y="-4155"/>
                  <a:pt x="867745" y="-42059"/>
                  <a:pt x="883473" y="94242"/>
                </a:cubicBezTo>
                <a:cubicBezTo>
                  <a:pt x="892436" y="171918"/>
                  <a:pt x="888724" y="250622"/>
                  <a:pt x="895803" y="328493"/>
                </a:cubicBezTo>
                <a:cubicBezTo>
                  <a:pt x="898858" y="362097"/>
                  <a:pt x="916840" y="374552"/>
                  <a:pt x="932792" y="402467"/>
                </a:cubicBezTo>
                <a:cubicBezTo>
                  <a:pt x="941911" y="418424"/>
                  <a:pt x="950997" y="434574"/>
                  <a:pt x="957451" y="451783"/>
                </a:cubicBezTo>
                <a:cubicBezTo>
                  <a:pt x="969298" y="483373"/>
                  <a:pt x="967211" y="508288"/>
                  <a:pt x="982110" y="538085"/>
                </a:cubicBezTo>
                <a:cubicBezTo>
                  <a:pt x="988737" y="551338"/>
                  <a:pt x="997283" y="563689"/>
                  <a:pt x="1006770" y="575072"/>
                </a:cubicBezTo>
                <a:cubicBezTo>
                  <a:pt x="1026248" y="598444"/>
                  <a:pt x="1053037" y="622862"/>
                  <a:pt x="1080748" y="636717"/>
                </a:cubicBezTo>
                <a:cubicBezTo>
                  <a:pt x="1092373" y="642529"/>
                  <a:pt x="1105407" y="644936"/>
                  <a:pt x="1117737" y="649046"/>
                </a:cubicBezTo>
                <a:cubicBezTo>
                  <a:pt x="1113627" y="686033"/>
                  <a:pt x="1121003" y="726218"/>
                  <a:pt x="1105407" y="760007"/>
                </a:cubicBezTo>
                <a:cubicBezTo>
                  <a:pt x="1094379" y="783900"/>
                  <a:pt x="1063740" y="792198"/>
                  <a:pt x="1043759" y="809323"/>
                </a:cubicBezTo>
                <a:cubicBezTo>
                  <a:pt x="1034933" y="816888"/>
                  <a:pt x="1026361" y="824904"/>
                  <a:pt x="1019099" y="833981"/>
                </a:cubicBezTo>
                <a:cubicBezTo>
                  <a:pt x="1009842" y="845551"/>
                  <a:pt x="1003926" y="859585"/>
                  <a:pt x="994440" y="870968"/>
                </a:cubicBezTo>
                <a:cubicBezTo>
                  <a:pt x="983277" y="884363"/>
                  <a:pt x="968614" y="894560"/>
                  <a:pt x="957451" y="907955"/>
                </a:cubicBezTo>
                <a:cubicBezTo>
                  <a:pt x="860446" y="1024355"/>
                  <a:pt x="994607" y="870719"/>
                  <a:pt x="920462" y="981929"/>
                </a:cubicBezTo>
                <a:cubicBezTo>
                  <a:pt x="910790" y="996437"/>
                  <a:pt x="895803" y="1006587"/>
                  <a:pt x="883473" y="1018916"/>
                </a:cubicBezTo>
                <a:cubicBezTo>
                  <a:pt x="879363" y="1031245"/>
                  <a:pt x="878352" y="1045090"/>
                  <a:pt x="871143" y="1055903"/>
                </a:cubicBezTo>
                <a:cubicBezTo>
                  <a:pt x="861471" y="1070411"/>
                  <a:pt x="841952" y="1077295"/>
                  <a:pt x="834154" y="1092890"/>
                </a:cubicBezTo>
                <a:cubicBezTo>
                  <a:pt x="829748" y="1101701"/>
                  <a:pt x="809970" y="1226134"/>
                  <a:pt x="809495" y="1228509"/>
                </a:cubicBezTo>
                <a:cubicBezTo>
                  <a:pt x="806172" y="1245125"/>
                  <a:pt x="807332" y="1264270"/>
                  <a:pt x="797165" y="1277825"/>
                </a:cubicBezTo>
                <a:cubicBezTo>
                  <a:pt x="769266" y="1315022"/>
                  <a:pt x="731407" y="1343580"/>
                  <a:pt x="698528" y="1376457"/>
                </a:cubicBezTo>
                <a:cubicBezTo>
                  <a:pt x="690308" y="1384676"/>
                  <a:pt x="684265" y="1395917"/>
                  <a:pt x="673868" y="1401115"/>
                </a:cubicBezTo>
                <a:cubicBezTo>
                  <a:pt x="634001" y="1421047"/>
                  <a:pt x="624993" y="1419054"/>
                  <a:pt x="599890" y="1450431"/>
                </a:cubicBezTo>
                <a:cubicBezTo>
                  <a:pt x="580840" y="1474242"/>
                  <a:pt x="562255" y="1509475"/>
                  <a:pt x="550572" y="1536734"/>
                </a:cubicBezTo>
                <a:cubicBezTo>
                  <a:pt x="545452" y="1548679"/>
                  <a:pt x="542352" y="1561392"/>
                  <a:pt x="538242" y="1573721"/>
                </a:cubicBezTo>
                <a:cubicBezTo>
                  <a:pt x="534132" y="1623037"/>
                  <a:pt x="539508" y="1674086"/>
                  <a:pt x="525912" y="1721668"/>
                </a:cubicBezTo>
                <a:cubicBezTo>
                  <a:pt x="521841" y="1735916"/>
                  <a:pt x="474539" y="1762765"/>
                  <a:pt x="464264" y="1770984"/>
                </a:cubicBezTo>
                <a:close/>
              </a:path>
            </a:pathLst>
          </a:custGeom>
          <a:solidFill>
            <a:srgbClr val="99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711089" y="1440011"/>
            <a:ext cx="1030315" cy="1555933"/>
          </a:xfrm>
          <a:custGeom>
            <a:avLst/>
            <a:gdLst>
              <a:gd name="connsiteX0" fmla="*/ 594561 w 1030315"/>
              <a:gd name="connsiteY0" fmla="*/ 1555933 h 1555933"/>
              <a:gd name="connsiteX1" fmla="*/ 594561 w 1030315"/>
              <a:gd name="connsiteY1" fmla="*/ 1555933 h 1555933"/>
              <a:gd name="connsiteX2" fmla="*/ 582232 w 1030315"/>
              <a:gd name="connsiteY2" fmla="*/ 1235380 h 1555933"/>
              <a:gd name="connsiteX3" fmla="*/ 557572 w 1030315"/>
              <a:gd name="connsiteY3" fmla="*/ 1161406 h 1555933"/>
              <a:gd name="connsiteX4" fmla="*/ 520583 w 1030315"/>
              <a:gd name="connsiteY4" fmla="*/ 1124419 h 1555933"/>
              <a:gd name="connsiteX5" fmla="*/ 508254 w 1030315"/>
              <a:gd name="connsiteY5" fmla="*/ 1075103 h 1555933"/>
              <a:gd name="connsiteX6" fmla="*/ 347968 w 1030315"/>
              <a:gd name="connsiteY6" fmla="*/ 1025787 h 1555933"/>
              <a:gd name="connsiteX7" fmla="*/ 360297 w 1030315"/>
              <a:gd name="connsiteY7" fmla="*/ 951813 h 1555933"/>
              <a:gd name="connsiteX8" fmla="*/ 397287 w 1030315"/>
              <a:gd name="connsiteY8" fmla="*/ 914826 h 1555933"/>
              <a:gd name="connsiteX9" fmla="*/ 409616 w 1030315"/>
              <a:gd name="connsiteY9" fmla="*/ 865510 h 1555933"/>
              <a:gd name="connsiteX10" fmla="*/ 384957 w 1030315"/>
              <a:gd name="connsiteY10" fmla="*/ 717562 h 1555933"/>
              <a:gd name="connsiteX11" fmla="*/ 360297 w 1030315"/>
              <a:gd name="connsiteY11" fmla="*/ 692904 h 1555933"/>
              <a:gd name="connsiteX12" fmla="*/ 323308 w 1030315"/>
              <a:gd name="connsiteY12" fmla="*/ 680575 h 1555933"/>
              <a:gd name="connsiteX13" fmla="*/ 187682 w 1030315"/>
              <a:gd name="connsiteY13" fmla="*/ 655917 h 1555933"/>
              <a:gd name="connsiteX14" fmla="*/ 39726 w 1030315"/>
              <a:gd name="connsiteY14" fmla="*/ 668246 h 1555933"/>
              <a:gd name="connsiteX15" fmla="*/ 2737 w 1030315"/>
              <a:gd name="connsiteY15" fmla="*/ 655917 h 1555933"/>
              <a:gd name="connsiteX16" fmla="*/ 27396 w 1030315"/>
              <a:gd name="connsiteY16" fmla="*/ 433995 h 1555933"/>
              <a:gd name="connsiteX17" fmla="*/ 39726 w 1030315"/>
              <a:gd name="connsiteY17" fmla="*/ 397008 h 1555933"/>
              <a:gd name="connsiteX18" fmla="*/ 76715 w 1030315"/>
              <a:gd name="connsiteY18" fmla="*/ 347692 h 1555933"/>
              <a:gd name="connsiteX19" fmla="*/ 138363 w 1030315"/>
              <a:gd name="connsiteY19" fmla="*/ 286047 h 1555933"/>
              <a:gd name="connsiteX20" fmla="*/ 150693 w 1030315"/>
              <a:gd name="connsiteY20" fmla="*/ 125771 h 1555933"/>
              <a:gd name="connsiteX21" fmla="*/ 200012 w 1030315"/>
              <a:gd name="connsiteY21" fmla="*/ 39468 h 1555933"/>
              <a:gd name="connsiteX22" fmla="*/ 212341 w 1030315"/>
              <a:gd name="connsiteY22" fmla="*/ 2481 h 1555933"/>
              <a:gd name="connsiteX23" fmla="*/ 249330 w 1030315"/>
              <a:gd name="connsiteY23" fmla="*/ 162758 h 1555933"/>
              <a:gd name="connsiteX24" fmla="*/ 298649 w 1030315"/>
              <a:gd name="connsiteY24" fmla="*/ 199745 h 1555933"/>
              <a:gd name="connsiteX25" fmla="*/ 495924 w 1030315"/>
              <a:gd name="connsiteY25" fmla="*/ 212073 h 1555933"/>
              <a:gd name="connsiteX26" fmla="*/ 619221 w 1030315"/>
              <a:gd name="connsiteY26" fmla="*/ 224402 h 1555933"/>
              <a:gd name="connsiteX27" fmla="*/ 631550 w 1030315"/>
              <a:gd name="connsiteY27" fmla="*/ 261389 h 1555933"/>
              <a:gd name="connsiteX28" fmla="*/ 643880 w 1030315"/>
              <a:gd name="connsiteY28" fmla="*/ 360021 h 1555933"/>
              <a:gd name="connsiteX29" fmla="*/ 730188 w 1030315"/>
              <a:gd name="connsiteY29" fmla="*/ 397008 h 1555933"/>
              <a:gd name="connsiteX30" fmla="*/ 1026100 w 1030315"/>
              <a:gd name="connsiteY30" fmla="*/ 384679 h 1555933"/>
              <a:gd name="connsiteX31" fmla="*/ 964452 w 1030315"/>
              <a:gd name="connsiteY31" fmla="*/ 397008 h 1555933"/>
              <a:gd name="connsiteX32" fmla="*/ 927463 w 1030315"/>
              <a:gd name="connsiteY32" fmla="*/ 421666 h 1555933"/>
              <a:gd name="connsiteX33" fmla="*/ 878144 w 1030315"/>
              <a:gd name="connsiteY33" fmla="*/ 458653 h 1555933"/>
              <a:gd name="connsiteX34" fmla="*/ 841155 w 1030315"/>
              <a:gd name="connsiteY34" fmla="*/ 483311 h 1555933"/>
              <a:gd name="connsiteX35" fmla="*/ 754847 w 1030315"/>
              <a:gd name="connsiteY35" fmla="*/ 569614 h 1555933"/>
              <a:gd name="connsiteX36" fmla="*/ 742518 w 1030315"/>
              <a:gd name="connsiteY36" fmla="*/ 643588 h 1555933"/>
              <a:gd name="connsiteX37" fmla="*/ 717858 w 1030315"/>
              <a:gd name="connsiteY37" fmla="*/ 692904 h 1555933"/>
              <a:gd name="connsiteX38" fmla="*/ 705529 w 1030315"/>
              <a:gd name="connsiteY38" fmla="*/ 840852 h 1555933"/>
              <a:gd name="connsiteX39" fmla="*/ 742518 w 1030315"/>
              <a:gd name="connsiteY39" fmla="*/ 1112090 h 1555933"/>
              <a:gd name="connsiteX40" fmla="*/ 853485 w 1030315"/>
              <a:gd name="connsiteY40" fmla="*/ 1099761 h 1555933"/>
              <a:gd name="connsiteX41" fmla="*/ 902803 w 1030315"/>
              <a:gd name="connsiteY41" fmla="*/ 1062774 h 1555933"/>
              <a:gd name="connsiteX42" fmla="*/ 939793 w 1030315"/>
              <a:gd name="connsiteY42" fmla="*/ 1050445 h 1555933"/>
              <a:gd name="connsiteX43" fmla="*/ 989111 w 1030315"/>
              <a:gd name="connsiteY43" fmla="*/ 1025787 h 1555933"/>
              <a:gd name="connsiteX44" fmla="*/ 939793 w 1030315"/>
              <a:gd name="connsiteY44" fmla="*/ 1087432 h 1555933"/>
              <a:gd name="connsiteX45" fmla="*/ 902803 w 1030315"/>
              <a:gd name="connsiteY45" fmla="*/ 1112090 h 1555933"/>
              <a:gd name="connsiteX46" fmla="*/ 841155 w 1030315"/>
              <a:gd name="connsiteY46" fmla="*/ 1210722 h 1555933"/>
              <a:gd name="connsiteX47" fmla="*/ 816496 w 1030315"/>
              <a:gd name="connsiteY47" fmla="*/ 1247709 h 1555933"/>
              <a:gd name="connsiteX48" fmla="*/ 791836 w 1030315"/>
              <a:gd name="connsiteY48" fmla="*/ 1334011 h 1555933"/>
              <a:gd name="connsiteX49" fmla="*/ 730188 w 1030315"/>
              <a:gd name="connsiteY49" fmla="*/ 1407985 h 1555933"/>
              <a:gd name="connsiteX50" fmla="*/ 705529 w 1030315"/>
              <a:gd name="connsiteY50" fmla="*/ 1543604 h 1555933"/>
              <a:gd name="connsiteX51" fmla="*/ 705529 w 1030315"/>
              <a:gd name="connsiteY51" fmla="*/ 1543604 h 1555933"/>
              <a:gd name="connsiteX52" fmla="*/ 656210 w 1030315"/>
              <a:gd name="connsiteY52" fmla="*/ 1543604 h 155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30315" h="1555933">
                <a:moveTo>
                  <a:pt x="594561" y="1555933"/>
                </a:moveTo>
                <a:lnTo>
                  <a:pt x="594561" y="1555933"/>
                </a:lnTo>
                <a:cubicBezTo>
                  <a:pt x="611799" y="1400806"/>
                  <a:pt x="616648" y="1433259"/>
                  <a:pt x="582232" y="1235380"/>
                </a:cubicBezTo>
                <a:cubicBezTo>
                  <a:pt x="577778" y="1209772"/>
                  <a:pt x="575952" y="1179785"/>
                  <a:pt x="557572" y="1161406"/>
                </a:cubicBezTo>
                <a:lnTo>
                  <a:pt x="520583" y="1124419"/>
                </a:lnTo>
                <a:cubicBezTo>
                  <a:pt x="516473" y="1107980"/>
                  <a:pt x="512909" y="1091396"/>
                  <a:pt x="508254" y="1075103"/>
                </a:cubicBezTo>
                <a:cubicBezTo>
                  <a:pt x="484369" y="991508"/>
                  <a:pt x="493278" y="1037896"/>
                  <a:pt x="347968" y="1025787"/>
                </a:cubicBezTo>
                <a:cubicBezTo>
                  <a:pt x="352078" y="1001129"/>
                  <a:pt x="350144" y="974656"/>
                  <a:pt x="360297" y="951813"/>
                </a:cubicBezTo>
                <a:cubicBezTo>
                  <a:pt x="367379" y="935879"/>
                  <a:pt x="388636" y="929965"/>
                  <a:pt x="397287" y="914826"/>
                </a:cubicBezTo>
                <a:cubicBezTo>
                  <a:pt x="405694" y="900114"/>
                  <a:pt x="405506" y="881949"/>
                  <a:pt x="409616" y="865510"/>
                </a:cubicBezTo>
                <a:cubicBezTo>
                  <a:pt x="401396" y="816194"/>
                  <a:pt x="398693" y="765634"/>
                  <a:pt x="384957" y="717562"/>
                </a:cubicBezTo>
                <a:cubicBezTo>
                  <a:pt x="381763" y="706385"/>
                  <a:pt x="370265" y="698884"/>
                  <a:pt x="360297" y="692904"/>
                </a:cubicBezTo>
                <a:cubicBezTo>
                  <a:pt x="349152" y="686218"/>
                  <a:pt x="335805" y="684145"/>
                  <a:pt x="323308" y="680575"/>
                </a:cubicBezTo>
                <a:cubicBezTo>
                  <a:pt x="265173" y="663966"/>
                  <a:pt x="257533" y="665895"/>
                  <a:pt x="187682" y="655917"/>
                </a:cubicBezTo>
                <a:cubicBezTo>
                  <a:pt x="138363" y="660027"/>
                  <a:pt x="89216" y="668246"/>
                  <a:pt x="39726" y="668246"/>
                </a:cubicBezTo>
                <a:cubicBezTo>
                  <a:pt x="26729" y="668246"/>
                  <a:pt x="4455" y="668800"/>
                  <a:pt x="2737" y="655917"/>
                </a:cubicBezTo>
                <a:cubicBezTo>
                  <a:pt x="-6113" y="589550"/>
                  <a:pt x="7651" y="503097"/>
                  <a:pt x="27396" y="433995"/>
                </a:cubicBezTo>
                <a:cubicBezTo>
                  <a:pt x="30967" y="421499"/>
                  <a:pt x="33278" y="408292"/>
                  <a:pt x="39726" y="397008"/>
                </a:cubicBezTo>
                <a:cubicBezTo>
                  <a:pt x="49921" y="379167"/>
                  <a:pt x="65824" y="365117"/>
                  <a:pt x="76715" y="347692"/>
                </a:cubicBezTo>
                <a:cubicBezTo>
                  <a:pt x="116809" y="283544"/>
                  <a:pt x="77133" y="306456"/>
                  <a:pt x="138363" y="286047"/>
                </a:cubicBezTo>
                <a:cubicBezTo>
                  <a:pt x="142473" y="232622"/>
                  <a:pt x="141380" y="178539"/>
                  <a:pt x="150693" y="125771"/>
                </a:cubicBezTo>
                <a:cubicBezTo>
                  <a:pt x="154448" y="104495"/>
                  <a:pt x="187353" y="58455"/>
                  <a:pt x="200012" y="39468"/>
                </a:cubicBezTo>
                <a:cubicBezTo>
                  <a:pt x="204122" y="27139"/>
                  <a:pt x="208231" y="-9848"/>
                  <a:pt x="212341" y="2481"/>
                </a:cubicBezTo>
                <a:cubicBezTo>
                  <a:pt x="235679" y="72492"/>
                  <a:pt x="203594" y="109402"/>
                  <a:pt x="249330" y="162758"/>
                </a:cubicBezTo>
                <a:cubicBezTo>
                  <a:pt x="262704" y="178360"/>
                  <a:pt x="278499" y="195715"/>
                  <a:pt x="298649" y="199745"/>
                </a:cubicBezTo>
                <a:cubicBezTo>
                  <a:pt x="363256" y="212665"/>
                  <a:pt x="430231" y="207020"/>
                  <a:pt x="495924" y="212073"/>
                </a:cubicBezTo>
                <a:cubicBezTo>
                  <a:pt x="537106" y="215241"/>
                  <a:pt x="578122" y="220292"/>
                  <a:pt x="619221" y="224402"/>
                </a:cubicBezTo>
                <a:cubicBezTo>
                  <a:pt x="623331" y="236731"/>
                  <a:pt x="629225" y="248603"/>
                  <a:pt x="631550" y="261389"/>
                </a:cubicBezTo>
                <a:cubicBezTo>
                  <a:pt x="637477" y="293988"/>
                  <a:pt x="631574" y="329258"/>
                  <a:pt x="643880" y="360021"/>
                </a:cubicBezTo>
                <a:cubicBezTo>
                  <a:pt x="653341" y="383672"/>
                  <a:pt x="714097" y="392986"/>
                  <a:pt x="730188" y="397008"/>
                </a:cubicBezTo>
                <a:cubicBezTo>
                  <a:pt x="828825" y="392898"/>
                  <a:pt x="927377" y="384679"/>
                  <a:pt x="1026100" y="384679"/>
                </a:cubicBezTo>
                <a:cubicBezTo>
                  <a:pt x="1047056" y="384679"/>
                  <a:pt x="984074" y="389650"/>
                  <a:pt x="964452" y="397008"/>
                </a:cubicBezTo>
                <a:cubicBezTo>
                  <a:pt x="950577" y="402211"/>
                  <a:pt x="939521" y="413053"/>
                  <a:pt x="927463" y="421666"/>
                </a:cubicBezTo>
                <a:cubicBezTo>
                  <a:pt x="910741" y="433609"/>
                  <a:pt x="894866" y="446710"/>
                  <a:pt x="878144" y="458653"/>
                </a:cubicBezTo>
                <a:cubicBezTo>
                  <a:pt x="866086" y="467266"/>
                  <a:pt x="852170" y="473398"/>
                  <a:pt x="841155" y="483311"/>
                </a:cubicBezTo>
                <a:cubicBezTo>
                  <a:pt x="810913" y="510527"/>
                  <a:pt x="754847" y="569614"/>
                  <a:pt x="754847" y="569614"/>
                </a:cubicBezTo>
                <a:cubicBezTo>
                  <a:pt x="750737" y="594272"/>
                  <a:pt x="749702" y="619644"/>
                  <a:pt x="742518" y="643588"/>
                </a:cubicBezTo>
                <a:cubicBezTo>
                  <a:pt x="737236" y="661192"/>
                  <a:pt x="721245" y="674840"/>
                  <a:pt x="717858" y="692904"/>
                </a:cubicBezTo>
                <a:cubicBezTo>
                  <a:pt x="708738" y="741543"/>
                  <a:pt x="709639" y="791536"/>
                  <a:pt x="705529" y="840852"/>
                </a:cubicBezTo>
                <a:cubicBezTo>
                  <a:pt x="710792" y="882957"/>
                  <a:pt x="738212" y="1107001"/>
                  <a:pt x="742518" y="1112090"/>
                </a:cubicBezTo>
                <a:cubicBezTo>
                  <a:pt x="766559" y="1140500"/>
                  <a:pt x="816496" y="1103871"/>
                  <a:pt x="853485" y="1099761"/>
                </a:cubicBezTo>
                <a:cubicBezTo>
                  <a:pt x="869924" y="1087432"/>
                  <a:pt x="884961" y="1072969"/>
                  <a:pt x="902803" y="1062774"/>
                </a:cubicBezTo>
                <a:cubicBezTo>
                  <a:pt x="914088" y="1056326"/>
                  <a:pt x="927847" y="1055564"/>
                  <a:pt x="939793" y="1050445"/>
                </a:cubicBezTo>
                <a:cubicBezTo>
                  <a:pt x="956687" y="1043205"/>
                  <a:pt x="972672" y="1034006"/>
                  <a:pt x="989111" y="1025787"/>
                </a:cubicBezTo>
                <a:cubicBezTo>
                  <a:pt x="972672" y="1046335"/>
                  <a:pt x="958401" y="1068825"/>
                  <a:pt x="939793" y="1087432"/>
                </a:cubicBezTo>
                <a:cubicBezTo>
                  <a:pt x="929314" y="1097910"/>
                  <a:pt x="913282" y="1101612"/>
                  <a:pt x="902803" y="1112090"/>
                </a:cubicBezTo>
                <a:cubicBezTo>
                  <a:pt x="863512" y="1151378"/>
                  <a:pt x="867199" y="1165147"/>
                  <a:pt x="841155" y="1210722"/>
                </a:cubicBezTo>
                <a:cubicBezTo>
                  <a:pt x="833803" y="1223587"/>
                  <a:pt x="824716" y="1235380"/>
                  <a:pt x="816496" y="1247709"/>
                </a:cubicBezTo>
                <a:cubicBezTo>
                  <a:pt x="814851" y="1254287"/>
                  <a:pt x="798912" y="1323398"/>
                  <a:pt x="791836" y="1334011"/>
                </a:cubicBezTo>
                <a:cubicBezTo>
                  <a:pt x="753124" y="1392075"/>
                  <a:pt x="757079" y="1347483"/>
                  <a:pt x="730188" y="1407985"/>
                </a:cubicBezTo>
                <a:cubicBezTo>
                  <a:pt x="699031" y="1478086"/>
                  <a:pt x="705529" y="1474440"/>
                  <a:pt x="705529" y="1543604"/>
                </a:cubicBezTo>
                <a:lnTo>
                  <a:pt x="705529" y="1543604"/>
                </a:lnTo>
                <a:lnTo>
                  <a:pt x="656210" y="1543604"/>
                </a:lnTo>
              </a:path>
            </a:pathLst>
          </a:custGeom>
          <a:solidFill>
            <a:srgbClr val="990000">
              <a:alpha val="68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698904" y="4524739"/>
            <a:ext cx="2687871" cy="1602768"/>
          </a:xfrm>
          <a:custGeom>
            <a:avLst/>
            <a:gdLst>
              <a:gd name="connsiteX0" fmla="*/ 2687871 w 2687871"/>
              <a:gd name="connsiteY0" fmla="*/ 0 h 1602768"/>
              <a:gd name="connsiteX1" fmla="*/ 2244002 w 2687871"/>
              <a:gd name="connsiteY1" fmla="*/ 12329 h 1602768"/>
              <a:gd name="connsiteX2" fmla="*/ 2207013 w 2687871"/>
              <a:gd name="connsiteY2" fmla="*/ 24658 h 1602768"/>
              <a:gd name="connsiteX3" fmla="*/ 1565870 w 2687871"/>
              <a:gd name="connsiteY3" fmla="*/ 12329 h 1602768"/>
              <a:gd name="connsiteX4" fmla="*/ 826089 w 2687871"/>
              <a:gd name="connsiteY4" fmla="*/ 24658 h 1602768"/>
              <a:gd name="connsiteX5" fmla="*/ 776770 w 2687871"/>
              <a:gd name="connsiteY5" fmla="*/ 36987 h 1602768"/>
              <a:gd name="connsiteX6" fmla="*/ 752111 w 2687871"/>
              <a:gd name="connsiteY6" fmla="*/ 73974 h 1602768"/>
              <a:gd name="connsiteX7" fmla="*/ 715122 w 2687871"/>
              <a:gd name="connsiteY7" fmla="*/ 98632 h 1602768"/>
              <a:gd name="connsiteX8" fmla="*/ 678133 w 2687871"/>
              <a:gd name="connsiteY8" fmla="*/ 172606 h 1602768"/>
              <a:gd name="connsiteX9" fmla="*/ 653474 w 2687871"/>
              <a:gd name="connsiteY9" fmla="*/ 209593 h 1602768"/>
              <a:gd name="connsiteX10" fmla="*/ 641144 w 2687871"/>
              <a:gd name="connsiteY10" fmla="*/ 258909 h 1602768"/>
              <a:gd name="connsiteX11" fmla="*/ 628814 w 2687871"/>
              <a:gd name="connsiteY11" fmla="*/ 320554 h 1602768"/>
              <a:gd name="connsiteX12" fmla="*/ 591825 w 2687871"/>
              <a:gd name="connsiteY12" fmla="*/ 431514 h 1602768"/>
              <a:gd name="connsiteX13" fmla="*/ 579495 w 2687871"/>
              <a:gd name="connsiteY13" fmla="*/ 468501 h 1602768"/>
              <a:gd name="connsiteX14" fmla="*/ 567166 w 2687871"/>
              <a:gd name="connsiteY14" fmla="*/ 505488 h 1602768"/>
              <a:gd name="connsiteX15" fmla="*/ 542506 w 2687871"/>
              <a:gd name="connsiteY15" fmla="*/ 530146 h 1602768"/>
              <a:gd name="connsiteX16" fmla="*/ 517847 w 2687871"/>
              <a:gd name="connsiteY16" fmla="*/ 604120 h 1602768"/>
              <a:gd name="connsiteX17" fmla="*/ 505517 w 2687871"/>
              <a:gd name="connsiteY17" fmla="*/ 641107 h 1602768"/>
              <a:gd name="connsiteX18" fmla="*/ 419210 w 2687871"/>
              <a:gd name="connsiteY18" fmla="*/ 752068 h 1602768"/>
              <a:gd name="connsiteX19" fmla="*/ 382221 w 2687871"/>
              <a:gd name="connsiteY19" fmla="*/ 813713 h 1602768"/>
              <a:gd name="connsiteX20" fmla="*/ 308242 w 2687871"/>
              <a:gd name="connsiteY20" fmla="*/ 937003 h 1602768"/>
              <a:gd name="connsiteX21" fmla="*/ 295913 w 2687871"/>
              <a:gd name="connsiteY21" fmla="*/ 973990 h 1602768"/>
              <a:gd name="connsiteX22" fmla="*/ 271253 w 2687871"/>
              <a:gd name="connsiteY22" fmla="*/ 1010977 h 1602768"/>
              <a:gd name="connsiteX23" fmla="*/ 246594 w 2687871"/>
              <a:gd name="connsiteY23" fmla="*/ 1060293 h 1602768"/>
              <a:gd name="connsiteX24" fmla="*/ 197275 w 2687871"/>
              <a:gd name="connsiteY24" fmla="*/ 1171254 h 1602768"/>
              <a:gd name="connsiteX25" fmla="*/ 160286 w 2687871"/>
              <a:gd name="connsiteY25" fmla="*/ 1208241 h 1602768"/>
              <a:gd name="connsiteX26" fmla="*/ 147957 w 2687871"/>
              <a:gd name="connsiteY26" fmla="*/ 1245228 h 1602768"/>
              <a:gd name="connsiteX27" fmla="*/ 98638 w 2687871"/>
              <a:gd name="connsiteY27" fmla="*/ 1257557 h 1602768"/>
              <a:gd name="connsiteX28" fmla="*/ 73979 w 2687871"/>
              <a:gd name="connsiteY28" fmla="*/ 1331531 h 1602768"/>
              <a:gd name="connsiteX29" fmla="*/ 49319 w 2687871"/>
              <a:gd name="connsiteY29" fmla="*/ 1356189 h 1602768"/>
              <a:gd name="connsiteX30" fmla="*/ 24660 w 2687871"/>
              <a:gd name="connsiteY30" fmla="*/ 1393176 h 1602768"/>
              <a:gd name="connsiteX31" fmla="*/ 0 w 2687871"/>
              <a:gd name="connsiteY31" fmla="*/ 1467150 h 1602768"/>
              <a:gd name="connsiteX32" fmla="*/ 12330 w 2687871"/>
              <a:gd name="connsiteY32" fmla="*/ 1553452 h 1602768"/>
              <a:gd name="connsiteX33" fmla="*/ 86308 w 2687871"/>
              <a:gd name="connsiteY33" fmla="*/ 1578110 h 1602768"/>
              <a:gd name="connsiteX34" fmla="*/ 135627 w 2687871"/>
              <a:gd name="connsiteY34" fmla="*/ 1602768 h 1602768"/>
              <a:gd name="connsiteX35" fmla="*/ 801430 w 2687871"/>
              <a:gd name="connsiteY35" fmla="*/ 1578110 h 1602768"/>
              <a:gd name="connsiteX36" fmla="*/ 1011034 w 2687871"/>
              <a:gd name="connsiteY36" fmla="*/ 1565781 h 1602768"/>
              <a:gd name="connsiteX37" fmla="*/ 1800134 w 2687871"/>
              <a:gd name="connsiteY37" fmla="*/ 1553452 h 1602768"/>
              <a:gd name="connsiteX38" fmla="*/ 1911101 w 2687871"/>
              <a:gd name="connsiteY38" fmla="*/ 1528794 h 1602768"/>
              <a:gd name="connsiteX39" fmla="*/ 2182354 w 2687871"/>
              <a:gd name="connsiteY39" fmla="*/ 1504137 h 1602768"/>
              <a:gd name="connsiteX40" fmla="*/ 2219343 w 2687871"/>
              <a:gd name="connsiteY40" fmla="*/ 1479479 h 1602768"/>
              <a:gd name="connsiteX41" fmla="*/ 2256332 w 2687871"/>
              <a:gd name="connsiteY41" fmla="*/ 1467150 h 1602768"/>
              <a:gd name="connsiteX42" fmla="*/ 2244002 w 2687871"/>
              <a:gd name="connsiteY42" fmla="*/ 1269886 h 1602768"/>
              <a:gd name="connsiteX43" fmla="*/ 2219343 w 2687871"/>
              <a:gd name="connsiteY43" fmla="*/ 1195912 h 1602768"/>
              <a:gd name="connsiteX44" fmla="*/ 2182354 w 2687871"/>
              <a:gd name="connsiteY44" fmla="*/ 1109609 h 1602768"/>
              <a:gd name="connsiteX45" fmla="*/ 2157695 w 2687871"/>
              <a:gd name="connsiteY45" fmla="*/ 1035635 h 1602768"/>
              <a:gd name="connsiteX46" fmla="*/ 2108376 w 2687871"/>
              <a:gd name="connsiteY46" fmla="*/ 887687 h 1602768"/>
              <a:gd name="connsiteX47" fmla="*/ 2096046 w 2687871"/>
              <a:gd name="connsiteY47" fmla="*/ 850700 h 1602768"/>
              <a:gd name="connsiteX48" fmla="*/ 2083717 w 2687871"/>
              <a:gd name="connsiteY48" fmla="*/ 813713 h 1602768"/>
              <a:gd name="connsiteX49" fmla="*/ 2059057 w 2687871"/>
              <a:gd name="connsiteY49" fmla="*/ 542475 h 1602768"/>
              <a:gd name="connsiteX50" fmla="*/ 2046728 w 2687871"/>
              <a:gd name="connsiteY50" fmla="*/ 456172 h 1602768"/>
              <a:gd name="connsiteX51" fmla="*/ 2034398 w 2687871"/>
              <a:gd name="connsiteY51" fmla="*/ 332883 h 1602768"/>
              <a:gd name="connsiteX52" fmla="*/ 1997409 w 2687871"/>
              <a:gd name="connsiteY52" fmla="*/ 320554 h 1602768"/>
              <a:gd name="connsiteX53" fmla="*/ 1898771 w 2687871"/>
              <a:gd name="connsiteY53" fmla="*/ 283567 h 1602768"/>
              <a:gd name="connsiteX54" fmla="*/ 1442573 w 2687871"/>
              <a:gd name="connsiteY54" fmla="*/ 295896 h 1602768"/>
              <a:gd name="connsiteX55" fmla="*/ 1380925 w 2687871"/>
              <a:gd name="connsiteY55" fmla="*/ 308225 h 1602768"/>
              <a:gd name="connsiteX56" fmla="*/ 641144 w 2687871"/>
              <a:gd name="connsiteY56" fmla="*/ 308225 h 160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687871" h="1602768">
                <a:moveTo>
                  <a:pt x="2687871" y="0"/>
                </a:moveTo>
                <a:cubicBezTo>
                  <a:pt x="2539915" y="4110"/>
                  <a:pt x="2391821" y="4749"/>
                  <a:pt x="2244002" y="12329"/>
                </a:cubicBezTo>
                <a:cubicBezTo>
                  <a:pt x="2231023" y="12995"/>
                  <a:pt x="2220010" y="24658"/>
                  <a:pt x="2207013" y="24658"/>
                </a:cubicBezTo>
                <a:cubicBezTo>
                  <a:pt x="1993259" y="24658"/>
                  <a:pt x="1779584" y="16439"/>
                  <a:pt x="1565870" y="12329"/>
                </a:cubicBezTo>
                <a:lnTo>
                  <a:pt x="826089" y="24658"/>
                </a:lnTo>
                <a:cubicBezTo>
                  <a:pt x="809152" y="25187"/>
                  <a:pt x="790870" y="27588"/>
                  <a:pt x="776770" y="36987"/>
                </a:cubicBezTo>
                <a:cubicBezTo>
                  <a:pt x="764441" y="45206"/>
                  <a:pt x="762589" y="63496"/>
                  <a:pt x="752111" y="73974"/>
                </a:cubicBezTo>
                <a:cubicBezTo>
                  <a:pt x="741633" y="84452"/>
                  <a:pt x="727452" y="90413"/>
                  <a:pt x="715122" y="98632"/>
                </a:cubicBezTo>
                <a:cubicBezTo>
                  <a:pt x="644453" y="204632"/>
                  <a:pt x="729180" y="70517"/>
                  <a:pt x="678133" y="172606"/>
                </a:cubicBezTo>
                <a:cubicBezTo>
                  <a:pt x="671506" y="185859"/>
                  <a:pt x="661694" y="197264"/>
                  <a:pt x="653474" y="209593"/>
                </a:cubicBezTo>
                <a:cubicBezTo>
                  <a:pt x="649364" y="226032"/>
                  <a:pt x="644820" y="242368"/>
                  <a:pt x="641144" y="258909"/>
                </a:cubicBezTo>
                <a:cubicBezTo>
                  <a:pt x="636598" y="279365"/>
                  <a:pt x="634328" y="300337"/>
                  <a:pt x="628814" y="320554"/>
                </a:cubicBezTo>
                <a:cubicBezTo>
                  <a:pt x="628805" y="320589"/>
                  <a:pt x="597996" y="413003"/>
                  <a:pt x="591825" y="431514"/>
                </a:cubicBezTo>
                <a:lnTo>
                  <a:pt x="579495" y="468501"/>
                </a:lnTo>
                <a:cubicBezTo>
                  <a:pt x="575385" y="480830"/>
                  <a:pt x="576356" y="496299"/>
                  <a:pt x="567166" y="505488"/>
                </a:cubicBezTo>
                <a:lnTo>
                  <a:pt x="542506" y="530146"/>
                </a:lnTo>
                <a:lnTo>
                  <a:pt x="517847" y="604120"/>
                </a:lnTo>
                <a:cubicBezTo>
                  <a:pt x="513737" y="616449"/>
                  <a:pt x="514707" y="631918"/>
                  <a:pt x="505517" y="641107"/>
                </a:cubicBezTo>
                <a:cubicBezTo>
                  <a:pt x="456248" y="690374"/>
                  <a:pt x="463454" y="678331"/>
                  <a:pt x="419210" y="752068"/>
                </a:cubicBezTo>
                <a:cubicBezTo>
                  <a:pt x="406880" y="772616"/>
                  <a:pt x="393583" y="792614"/>
                  <a:pt x="382221" y="813713"/>
                </a:cubicBezTo>
                <a:cubicBezTo>
                  <a:pt x="318617" y="931827"/>
                  <a:pt x="361768" y="883481"/>
                  <a:pt x="308242" y="937003"/>
                </a:cubicBezTo>
                <a:cubicBezTo>
                  <a:pt x="304132" y="949332"/>
                  <a:pt x="301725" y="962366"/>
                  <a:pt x="295913" y="973990"/>
                </a:cubicBezTo>
                <a:cubicBezTo>
                  <a:pt x="289286" y="987243"/>
                  <a:pt x="278605" y="998112"/>
                  <a:pt x="271253" y="1010977"/>
                </a:cubicBezTo>
                <a:cubicBezTo>
                  <a:pt x="262134" y="1026934"/>
                  <a:pt x="254059" y="1043498"/>
                  <a:pt x="246594" y="1060293"/>
                </a:cubicBezTo>
                <a:cubicBezTo>
                  <a:pt x="235219" y="1085885"/>
                  <a:pt x="215132" y="1146256"/>
                  <a:pt x="197275" y="1171254"/>
                </a:cubicBezTo>
                <a:cubicBezTo>
                  <a:pt x="187140" y="1185442"/>
                  <a:pt x="172616" y="1195912"/>
                  <a:pt x="160286" y="1208241"/>
                </a:cubicBezTo>
                <a:cubicBezTo>
                  <a:pt x="156176" y="1220570"/>
                  <a:pt x="158105" y="1237110"/>
                  <a:pt x="147957" y="1245228"/>
                </a:cubicBezTo>
                <a:cubicBezTo>
                  <a:pt x="134724" y="1255813"/>
                  <a:pt x="109666" y="1244691"/>
                  <a:pt x="98638" y="1257557"/>
                </a:cubicBezTo>
                <a:cubicBezTo>
                  <a:pt x="81722" y="1277291"/>
                  <a:pt x="92359" y="1313153"/>
                  <a:pt x="73979" y="1331531"/>
                </a:cubicBezTo>
                <a:cubicBezTo>
                  <a:pt x="65759" y="1339750"/>
                  <a:pt x="56581" y="1347112"/>
                  <a:pt x="49319" y="1356189"/>
                </a:cubicBezTo>
                <a:cubicBezTo>
                  <a:pt x="40062" y="1367759"/>
                  <a:pt x="30678" y="1379635"/>
                  <a:pt x="24660" y="1393176"/>
                </a:cubicBezTo>
                <a:cubicBezTo>
                  <a:pt x="14103" y="1416928"/>
                  <a:pt x="0" y="1467150"/>
                  <a:pt x="0" y="1467150"/>
                </a:cubicBezTo>
                <a:cubicBezTo>
                  <a:pt x="4110" y="1495917"/>
                  <a:pt x="-5512" y="1530514"/>
                  <a:pt x="12330" y="1553452"/>
                </a:cubicBezTo>
                <a:cubicBezTo>
                  <a:pt x="28289" y="1573969"/>
                  <a:pt x="62174" y="1568457"/>
                  <a:pt x="86308" y="1578110"/>
                </a:cubicBezTo>
                <a:cubicBezTo>
                  <a:pt x="103373" y="1584936"/>
                  <a:pt x="119187" y="1594549"/>
                  <a:pt x="135627" y="1602768"/>
                </a:cubicBezTo>
                <a:lnTo>
                  <a:pt x="801430" y="1578110"/>
                </a:lnTo>
                <a:cubicBezTo>
                  <a:pt x="871356" y="1575156"/>
                  <a:pt x="941067" y="1567508"/>
                  <a:pt x="1011034" y="1565781"/>
                </a:cubicBezTo>
                <a:lnTo>
                  <a:pt x="1800134" y="1553452"/>
                </a:lnTo>
                <a:cubicBezTo>
                  <a:pt x="1837123" y="1545233"/>
                  <a:pt x="1873521" y="1533643"/>
                  <a:pt x="1911101" y="1528794"/>
                </a:cubicBezTo>
                <a:cubicBezTo>
                  <a:pt x="2001145" y="1517176"/>
                  <a:pt x="2092704" y="1518480"/>
                  <a:pt x="2182354" y="1504137"/>
                </a:cubicBezTo>
                <a:cubicBezTo>
                  <a:pt x="2196986" y="1501796"/>
                  <a:pt x="2206089" y="1486106"/>
                  <a:pt x="2219343" y="1479479"/>
                </a:cubicBezTo>
                <a:cubicBezTo>
                  <a:pt x="2230968" y="1473667"/>
                  <a:pt x="2244002" y="1471260"/>
                  <a:pt x="2256332" y="1467150"/>
                </a:cubicBezTo>
                <a:cubicBezTo>
                  <a:pt x="2252222" y="1401395"/>
                  <a:pt x="2252904" y="1335165"/>
                  <a:pt x="2244002" y="1269886"/>
                </a:cubicBezTo>
                <a:cubicBezTo>
                  <a:pt x="2240490" y="1244132"/>
                  <a:pt x="2227563" y="1220570"/>
                  <a:pt x="2219343" y="1195912"/>
                </a:cubicBezTo>
                <a:cubicBezTo>
                  <a:pt x="2179655" y="1076856"/>
                  <a:pt x="2243295" y="1261955"/>
                  <a:pt x="2182354" y="1109609"/>
                </a:cubicBezTo>
                <a:cubicBezTo>
                  <a:pt x="2172701" y="1085476"/>
                  <a:pt x="2165915" y="1060293"/>
                  <a:pt x="2157695" y="1035635"/>
                </a:cubicBezTo>
                <a:lnTo>
                  <a:pt x="2108376" y="887687"/>
                </a:lnTo>
                <a:lnTo>
                  <a:pt x="2096046" y="850700"/>
                </a:lnTo>
                <a:lnTo>
                  <a:pt x="2083717" y="813713"/>
                </a:lnTo>
                <a:cubicBezTo>
                  <a:pt x="2076816" y="730907"/>
                  <a:pt x="2068918" y="626288"/>
                  <a:pt x="2059057" y="542475"/>
                </a:cubicBezTo>
                <a:cubicBezTo>
                  <a:pt x="2055661" y="513614"/>
                  <a:pt x="2050124" y="485033"/>
                  <a:pt x="2046728" y="456172"/>
                </a:cubicBezTo>
                <a:cubicBezTo>
                  <a:pt x="2041902" y="415154"/>
                  <a:pt x="2048513" y="371697"/>
                  <a:pt x="2034398" y="332883"/>
                </a:cubicBezTo>
                <a:cubicBezTo>
                  <a:pt x="2029956" y="320669"/>
                  <a:pt x="2009034" y="326366"/>
                  <a:pt x="1997409" y="320554"/>
                </a:cubicBezTo>
                <a:cubicBezTo>
                  <a:pt x="1912746" y="278225"/>
                  <a:pt x="2017712" y="307354"/>
                  <a:pt x="1898771" y="283567"/>
                </a:cubicBezTo>
                <a:cubicBezTo>
                  <a:pt x="1746705" y="287677"/>
                  <a:pt x="1594522" y="288661"/>
                  <a:pt x="1442573" y="295896"/>
                </a:cubicBezTo>
                <a:cubicBezTo>
                  <a:pt x="1421640" y="296893"/>
                  <a:pt x="1401879" y="307903"/>
                  <a:pt x="1380925" y="308225"/>
                </a:cubicBezTo>
                <a:cubicBezTo>
                  <a:pt x="1134361" y="312018"/>
                  <a:pt x="887738" y="308225"/>
                  <a:pt x="641144" y="308225"/>
                </a:cubicBezTo>
              </a:path>
            </a:pathLst>
          </a:custGeom>
          <a:ln>
            <a:solidFill>
              <a:srgbClr val="99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093454" y="4722003"/>
            <a:ext cx="3896180" cy="653436"/>
          </a:xfrm>
          <a:custGeom>
            <a:avLst/>
            <a:gdLst>
              <a:gd name="connsiteX0" fmla="*/ 0 w 3896180"/>
              <a:gd name="connsiteY0" fmla="*/ 653436 h 653436"/>
              <a:gd name="connsiteX1" fmla="*/ 1208309 w 3896180"/>
              <a:gd name="connsiteY1" fmla="*/ 628778 h 653436"/>
              <a:gd name="connsiteX2" fmla="*/ 1393254 w 3896180"/>
              <a:gd name="connsiteY2" fmla="*/ 604120 h 653436"/>
              <a:gd name="connsiteX3" fmla="*/ 2305651 w 3896180"/>
              <a:gd name="connsiteY3" fmla="*/ 591791 h 653436"/>
              <a:gd name="connsiteX4" fmla="*/ 2367299 w 3896180"/>
              <a:gd name="connsiteY4" fmla="*/ 579462 h 653436"/>
              <a:gd name="connsiteX5" fmla="*/ 2885146 w 3896180"/>
              <a:gd name="connsiteY5" fmla="*/ 567133 h 653436"/>
              <a:gd name="connsiteX6" fmla="*/ 2909805 w 3896180"/>
              <a:gd name="connsiteY6" fmla="*/ 505488 h 653436"/>
              <a:gd name="connsiteX7" fmla="*/ 2934464 w 3896180"/>
              <a:gd name="connsiteY7" fmla="*/ 468501 h 653436"/>
              <a:gd name="connsiteX8" fmla="*/ 2946794 w 3896180"/>
              <a:gd name="connsiteY8" fmla="*/ 530146 h 653436"/>
              <a:gd name="connsiteX9" fmla="*/ 2959124 w 3896180"/>
              <a:gd name="connsiteY9" fmla="*/ 567133 h 653436"/>
              <a:gd name="connsiteX10" fmla="*/ 2996113 w 3896180"/>
              <a:gd name="connsiteY10" fmla="*/ 579462 h 653436"/>
              <a:gd name="connsiteX11" fmla="*/ 3267366 w 3896180"/>
              <a:gd name="connsiteY11" fmla="*/ 567133 h 653436"/>
              <a:gd name="connsiteX12" fmla="*/ 3366003 w 3896180"/>
              <a:gd name="connsiteY12" fmla="*/ 542475 h 653436"/>
              <a:gd name="connsiteX13" fmla="*/ 3526289 w 3896180"/>
              <a:gd name="connsiteY13" fmla="*/ 530146 h 653436"/>
              <a:gd name="connsiteX14" fmla="*/ 3489300 w 3896180"/>
              <a:gd name="connsiteY14" fmla="*/ 517817 h 653436"/>
              <a:gd name="connsiteX15" fmla="*/ 3476970 w 3896180"/>
              <a:gd name="connsiteY15" fmla="*/ 480830 h 653436"/>
              <a:gd name="connsiteX16" fmla="*/ 3439981 w 3896180"/>
              <a:gd name="connsiteY16" fmla="*/ 443843 h 653436"/>
              <a:gd name="connsiteX17" fmla="*/ 3402992 w 3896180"/>
              <a:gd name="connsiteY17" fmla="*/ 382198 h 653436"/>
              <a:gd name="connsiteX18" fmla="*/ 3390663 w 3896180"/>
              <a:gd name="connsiteY18" fmla="*/ 345211 h 653436"/>
              <a:gd name="connsiteX19" fmla="*/ 3329014 w 3896180"/>
              <a:gd name="connsiteY19" fmla="*/ 295895 h 653436"/>
              <a:gd name="connsiteX20" fmla="*/ 3316685 w 3896180"/>
              <a:gd name="connsiteY20" fmla="*/ 246579 h 653436"/>
              <a:gd name="connsiteX21" fmla="*/ 3279696 w 3896180"/>
              <a:gd name="connsiteY21" fmla="*/ 221921 h 653436"/>
              <a:gd name="connsiteX22" fmla="*/ 3218047 w 3896180"/>
              <a:gd name="connsiteY22" fmla="*/ 123290 h 653436"/>
              <a:gd name="connsiteX23" fmla="*/ 3193388 w 3896180"/>
              <a:gd name="connsiteY23" fmla="*/ 86303 h 653436"/>
              <a:gd name="connsiteX24" fmla="*/ 3144069 w 3896180"/>
              <a:gd name="connsiteY24" fmla="*/ 36987 h 653436"/>
              <a:gd name="connsiteX25" fmla="*/ 3057761 w 3896180"/>
              <a:gd name="connsiteY25" fmla="*/ 49316 h 653436"/>
              <a:gd name="connsiteX26" fmla="*/ 2983783 w 3896180"/>
              <a:gd name="connsiteY26" fmla="*/ 73974 h 653436"/>
              <a:gd name="connsiteX27" fmla="*/ 3107080 w 3896180"/>
              <a:gd name="connsiteY27" fmla="*/ 61645 h 653436"/>
              <a:gd name="connsiteX28" fmla="*/ 3550948 w 3896180"/>
              <a:gd name="connsiteY28" fmla="*/ 36987 h 653436"/>
              <a:gd name="connsiteX29" fmla="*/ 3637256 w 3896180"/>
              <a:gd name="connsiteY29" fmla="*/ 12329 h 653436"/>
              <a:gd name="connsiteX30" fmla="*/ 3896180 w 3896180"/>
              <a:gd name="connsiteY30" fmla="*/ 0 h 65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96180" h="653436">
                <a:moveTo>
                  <a:pt x="0" y="653436"/>
                </a:moveTo>
                <a:lnTo>
                  <a:pt x="1208309" y="628778"/>
                </a:lnTo>
                <a:cubicBezTo>
                  <a:pt x="1270464" y="626578"/>
                  <a:pt x="1331095" y="606215"/>
                  <a:pt x="1393254" y="604120"/>
                </a:cubicBezTo>
                <a:cubicBezTo>
                  <a:pt x="1697241" y="593874"/>
                  <a:pt x="2001519" y="595901"/>
                  <a:pt x="2305651" y="591791"/>
                </a:cubicBezTo>
                <a:cubicBezTo>
                  <a:pt x="2326200" y="587681"/>
                  <a:pt x="2346362" y="580353"/>
                  <a:pt x="2367299" y="579462"/>
                </a:cubicBezTo>
                <a:cubicBezTo>
                  <a:pt x="2539807" y="572122"/>
                  <a:pt x="2714065" y="590461"/>
                  <a:pt x="2885146" y="567133"/>
                </a:cubicBezTo>
                <a:cubicBezTo>
                  <a:pt x="2907074" y="564143"/>
                  <a:pt x="2899907" y="525283"/>
                  <a:pt x="2909805" y="505488"/>
                </a:cubicBezTo>
                <a:cubicBezTo>
                  <a:pt x="2916432" y="492235"/>
                  <a:pt x="2926244" y="480830"/>
                  <a:pt x="2934464" y="468501"/>
                </a:cubicBezTo>
                <a:cubicBezTo>
                  <a:pt x="2938574" y="489049"/>
                  <a:pt x="2941711" y="509816"/>
                  <a:pt x="2946794" y="530146"/>
                </a:cubicBezTo>
                <a:cubicBezTo>
                  <a:pt x="2949946" y="542754"/>
                  <a:pt x="2949934" y="557944"/>
                  <a:pt x="2959124" y="567133"/>
                </a:cubicBezTo>
                <a:cubicBezTo>
                  <a:pt x="2968314" y="576323"/>
                  <a:pt x="2983783" y="575352"/>
                  <a:pt x="2996113" y="579462"/>
                </a:cubicBezTo>
                <a:cubicBezTo>
                  <a:pt x="3086531" y="575352"/>
                  <a:pt x="3177304" y="576139"/>
                  <a:pt x="3267366" y="567133"/>
                </a:cubicBezTo>
                <a:cubicBezTo>
                  <a:pt x="3301089" y="563761"/>
                  <a:pt x="3332453" y="547268"/>
                  <a:pt x="3366003" y="542475"/>
                </a:cubicBezTo>
                <a:cubicBezTo>
                  <a:pt x="3419051" y="534897"/>
                  <a:pt x="3472860" y="534256"/>
                  <a:pt x="3526289" y="530146"/>
                </a:cubicBezTo>
                <a:cubicBezTo>
                  <a:pt x="3513959" y="526036"/>
                  <a:pt x="3498490" y="527007"/>
                  <a:pt x="3489300" y="517817"/>
                </a:cubicBezTo>
                <a:cubicBezTo>
                  <a:pt x="3480110" y="508628"/>
                  <a:pt x="3484179" y="491643"/>
                  <a:pt x="3476970" y="480830"/>
                </a:cubicBezTo>
                <a:cubicBezTo>
                  <a:pt x="3467298" y="466322"/>
                  <a:pt x="3452311" y="456172"/>
                  <a:pt x="3439981" y="443843"/>
                </a:cubicBezTo>
                <a:cubicBezTo>
                  <a:pt x="3405056" y="339067"/>
                  <a:pt x="3453765" y="466816"/>
                  <a:pt x="3402992" y="382198"/>
                </a:cubicBezTo>
                <a:cubicBezTo>
                  <a:pt x="3396305" y="371054"/>
                  <a:pt x="3397350" y="356355"/>
                  <a:pt x="3390663" y="345211"/>
                </a:cubicBezTo>
                <a:cubicBezTo>
                  <a:pt x="3378951" y="325692"/>
                  <a:pt x="3345812" y="307093"/>
                  <a:pt x="3329014" y="295895"/>
                </a:cubicBezTo>
                <a:cubicBezTo>
                  <a:pt x="3324904" y="279456"/>
                  <a:pt x="3326084" y="260678"/>
                  <a:pt x="3316685" y="246579"/>
                </a:cubicBezTo>
                <a:cubicBezTo>
                  <a:pt x="3308465" y="234250"/>
                  <a:pt x="3287550" y="234487"/>
                  <a:pt x="3279696" y="221921"/>
                </a:cubicBezTo>
                <a:cubicBezTo>
                  <a:pt x="3206331" y="104546"/>
                  <a:pt x="3301758" y="179094"/>
                  <a:pt x="3218047" y="123290"/>
                </a:cubicBezTo>
                <a:cubicBezTo>
                  <a:pt x="3209827" y="110961"/>
                  <a:pt x="3204959" y="95559"/>
                  <a:pt x="3193388" y="86303"/>
                </a:cubicBezTo>
                <a:cubicBezTo>
                  <a:pt x="3133608" y="38481"/>
                  <a:pt x="3170971" y="117685"/>
                  <a:pt x="3144069" y="36987"/>
                </a:cubicBezTo>
                <a:cubicBezTo>
                  <a:pt x="3115300" y="41097"/>
                  <a:pt x="3086078" y="42782"/>
                  <a:pt x="3057761" y="49316"/>
                </a:cubicBezTo>
                <a:cubicBezTo>
                  <a:pt x="3032434" y="55160"/>
                  <a:pt x="2958566" y="67670"/>
                  <a:pt x="2983783" y="73974"/>
                </a:cubicBezTo>
                <a:cubicBezTo>
                  <a:pt x="3023854" y="83991"/>
                  <a:pt x="3065981" y="65755"/>
                  <a:pt x="3107080" y="61645"/>
                </a:cubicBezTo>
                <a:cubicBezTo>
                  <a:pt x="3319289" y="19205"/>
                  <a:pt x="2992286" y="81089"/>
                  <a:pt x="3550948" y="36987"/>
                </a:cubicBezTo>
                <a:cubicBezTo>
                  <a:pt x="3580776" y="34632"/>
                  <a:pt x="3607519" y="15633"/>
                  <a:pt x="3637256" y="12329"/>
                </a:cubicBezTo>
                <a:cubicBezTo>
                  <a:pt x="3750071" y="-205"/>
                  <a:pt x="3808435" y="0"/>
                  <a:pt x="3896180" y="0"/>
                </a:cubicBezTo>
              </a:path>
            </a:pathLst>
          </a:custGeom>
          <a:ln>
            <a:solidFill>
              <a:srgbClr val="99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004555" y="6016547"/>
            <a:ext cx="1972749" cy="73973"/>
          </a:xfrm>
          <a:custGeom>
            <a:avLst/>
            <a:gdLst>
              <a:gd name="connsiteX0" fmla="*/ 0 w 1972749"/>
              <a:gd name="connsiteY0" fmla="*/ 0 h 73973"/>
              <a:gd name="connsiteX1" fmla="*/ 73978 w 1972749"/>
              <a:gd name="connsiteY1" fmla="*/ 49315 h 73973"/>
              <a:gd name="connsiteX2" fmla="*/ 258923 w 1972749"/>
              <a:gd name="connsiteY2" fmla="*/ 73973 h 73973"/>
              <a:gd name="connsiteX3" fmla="*/ 850748 w 1972749"/>
              <a:gd name="connsiteY3" fmla="*/ 61644 h 73973"/>
              <a:gd name="connsiteX4" fmla="*/ 998704 w 1972749"/>
              <a:gd name="connsiteY4" fmla="*/ 49315 h 73973"/>
              <a:gd name="connsiteX5" fmla="*/ 1417913 w 1972749"/>
              <a:gd name="connsiteY5" fmla="*/ 36986 h 73973"/>
              <a:gd name="connsiteX6" fmla="*/ 1763144 w 1972749"/>
              <a:gd name="connsiteY6" fmla="*/ 24657 h 73973"/>
              <a:gd name="connsiteX7" fmla="*/ 1972749 w 1972749"/>
              <a:gd name="connsiteY7" fmla="*/ 12329 h 7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749" h="73973">
                <a:moveTo>
                  <a:pt x="0" y="0"/>
                </a:moveTo>
                <a:cubicBezTo>
                  <a:pt x="24659" y="16438"/>
                  <a:pt x="46317" y="38677"/>
                  <a:pt x="73978" y="49315"/>
                </a:cubicBezTo>
                <a:cubicBezTo>
                  <a:pt x="82171" y="52466"/>
                  <a:pt x="257913" y="73847"/>
                  <a:pt x="258923" y="73973"/>
                </a:cubicBezTo>
                <a:lnTo>
                  <a:pt x="850748" y="61644"/>
                </a:lnTo>
                <a:cubicBezTo>
                  <a:pt x="900210" y="59995"/>
                  <a:pt x="949261" y="51465"/>
                  <a:pt x="998704" y="49315"/>
                </a:cubicBezTo>
                <a:cubicBezTo>
                  <a:pt x="1138369" y="43243"/>
                  <a:pt x="1278189" y="41493"/>
                  <a:pt x="1417913" y="36986"/>
                </a:cubicBezTo>
                <a:lnTo>
                  <a:pt x="1763144" y="24657"/>
                </a:lnTo>
                <a:cubicBezTo>
                  <a:pt x="1881716" y="4898"/>
                  <a:pt x="1812123" y="12329"/>
                  <a:pt x="1972749" y="12329"/>
                </a:cubicBezTo>
              </a:path>
            </a:pathLst>
          </a:custGeom>
          <a:ln>
            <a:solidFill>
              <a:srgbClr val="99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733302" y="4598713"/>
            <a:ext cx="579495" cy="221922"/>
          </a:xfrm>
          <a:custGeom>
            <a:avLst/>
            <a:gdLst>
              <a:gd name="connsiteX0" fmla="*/ 0 w 579495"/>
              <a:gd name="connsiteY0" fmla="*/ 0 h 221922"/>
              <a:gd name="connsiteX1" fmla="*/ 12330 w 579495"/>
              <a:gd name="connsiteY1" fmla="*/ 73974 h 221922"/>
              <a:gd name="connsiteX2" fmla="*/ 24659 w 579495"/>
              <a:gd name="connsiteY2" fmla="*/ 209593 h 221922"/>
              <a:gd name="connsiteX3" fmla="*/ 61648 w 579495"/>
              <a:gd name="connsiteY3" fmla="*/ 221922 h 221922"/>
              <a:gd name="connsiteX4" fmla="*/ 579495 w 579495"/>
              <a:gd name="connsiteY4" fmla="*/ 197264 h 22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495" h="221922">
                <a:moveTo>
                  <a:pt x="0" y="0"/>
                </a:moveTo>
                <a:cubicBezTo>
                  <a:pt x="4110" y="24658"/>
                  <a:pt x="9409" y="49147"/>
                  <a:pt x="12330" y="73974"/>
                </a:cubicBezTo>
                <a:cubicBezTo>
                  <a:pt x="17634" y="119056"/>
                  <a:pt x="10304" y="166530"/>
                  <a:pt x="24659" y="209593"/>
                </a:cubicBezTo>
                <a:cubicBezTo>
                  <a:pt x="28769" y="221923"/>
                  <a:pt x="49318" y="217812"/>
                  <a:pt x="61648" y="221922"/>
                </a:cubicBezTo>
                <a:cubicBezTo>
                  <a:pt x="538366" y="196155"/>
                  <a:pt x="365558" y="197264"/>
                  <a:pt x="579495" y="197264"/>
                </a:cubicBezTo>
              </a:path>
            </a:pathLst>
          </a:custGeom>
          <a:ln>
            <a:solidFill>
              <a:srgbClr val="99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42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ugteet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638" y="26285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ugteeth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6"/>
            <a:ext cx="9144000" cy="66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odcu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8646"/>
            <a:ext cx="8382000" cy="684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okingclose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940"/>
            <a:ext cx="8773137" cy="68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0" y="14112"/>
            <a:ext cx="6858000" cy="6829778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876801" y="3276600"/>
            <a:ext cx="3045474" cy="1143000"/>
          </a:xfrm>
          <a:custGeom>
            <a:avLst/>
            <a:gdLst>
              <a:gd name="connsiteX0" fmla="*/ 1405583 w 3076710"/>
              <a:gd name="connsiteY0" fmla="*/ 61645 h 1344783"/>
              <a:gd name="connsiteX1" fmla="*/ 1405583 w 3076710"/>
              <a:gd name="connsiteY1" fmla="*/ 61645 h 1344783"/>
              <a:gd name="connsiteX2" fmla="*/ 2207013 w 3076710"/>
              <a:gd name="connsiteY2" fmla="*/ 73974 h 1344783"/>
              <a:gd name="connsiteX3" fmla="*/ 2244002 w 3076710"/>
              <a:gd name="connsiteY3" fmla="*/ 86303 h 1344783"/>
              <a:gd name="connsiteX4" fmla="*/ 2293321 w 3076710"/>
              <a:gd name="connsiteY4" fmla="*/ 98632 h 1344783"/>
              <a:gd name="connsiteX5" fmla="*/ 2330310 w 3076710"/>
              <a:gd name="connsiteY5" fmla="*/ 123290 h 1344783"/>
              <a:gd name="connsiteX6" fmla="*/ 2428947 w 3076710"/>
              <a:gd name="connsiteY6" fmla="*/ 147948 h 1344783"/>
              <a:gd name="connsiteX7" fmla="*/ 2465936 w 3076710"/>
              <a:gd name="connsiteY7" fmla="*/ 160277 h 1344783"/>
              <a:gd name="connsiteX8" fmla="*/ 2589233 w 3076710"/>
              <a:gd name="connsiteY8" fmla="*/ 172606 h 1344783"/>
              <a:gd name="connsiteX9" fmla="*/ 2700200 w 3076710"/>
              <a:gd name="connsiteY9" fmla="*/ 221922 h 1344783"/>
              <a:gd name="connsiteX10" fmla="*/ 2786508 w 3076710"/>
              <a:gd name="connsiteY10" fmla="*/ 246580 h 1344783"/>
              <a:gd name="connsiteX11" fmla="*/ 2934464 w 3076710"/>
              <a:gd name="connsiteY11" fmla="*/ 283567 h 1344783"/>
              <a:gd name="connsiteX12" fmla="*/ 2971453 w 3076710"/>
              <a:gd name="connsiteY12" fmla="*/ 295896 h 1344783"/>
              <a:gd name="connsiteX13" fmla="*/ 3020772 w 3076710"/>
              <a:gd name="connsiteY13" fmla="*/ 369870 h 1344783"/>
              <a:gd name="connsiteX14" fmla="*/ 3045431 w 3076710"/>
              <a:gd name="connsiteY14" fmla="*/ 443844 h 1344783"/>
              <a:gd name="connsiteX15" fmla="*/ 3057761 w 3076710"/>
              <a:gd name="connsiteY15" fmla="*/ 480831 h 1344783"/>
              <a:gd name="connsiteX16" fmla="*/ 3057761 w 3076710"/>
              <a:gd name="connsiteY16" fmla="*/ 1035635 h 1344783"/>
              <a:gd name="connsiteX17" fmla="*/ 3020772 w 3076710"/>
              <a:gd name="connsiteY17" fmla="*/ 1134267 h 1344783"/>
              <a:gd name="connsiteX18" fmla="*/ 2897475 w 3076710"/>
              <a:gd name="connsiteY18" fmla="*/ 1121938 h 1344783"/>
              <a:gd name="connsiteX19" fmla="*/ 2798837 w 3076710"/>
              <a:gd name="connsiteY19" fmla="*/ 1084951 h 1344783"/>
              <a:gd name="connsiteX20" fmla="*/ 2712530 w 3076710"/>
              <a:gd name="connsiteY20" fmla="*/ 1023306 h 1344783"/>
              <a:gd name="connsiteX21" fmla="*/ 2663211 w 3076710"/>
              <a:gd name="connsiteY21" fmla="*/ 998648 h 1344783"/>
              <a:gd name="connsiteX22" fmla="*/ 2589233 w 3076710"/>
              <a:gd name="connsiteY22" fmla="*/ 924674 h 1344783"/>
              <a:gd name="connsiteX23" fmla="*/ 2552244 w 3076710"/>
              <a:gd name="connsiteY23" fmla="*/ 887687 h 1344783"/>
              <a:gd name="connsiteX24" fmla="*/ 2441277 w 3076710"/>
              <a:gd name="connsiteY24" fmla="*/ 789055 h 1344783"/>
              <a:gd name="connsiteX25" fmla="*/ 2379628 w 3076710"/>
              <a:gd name="connsiteY25" fmla="*/ 727410 h 1344783"/>
              <a:gd name="connsiteX26" fmla="*/ 2330310 w 3076710"/>
              <a:gd name="connsiteY26" fmla="*/ 665766 h 1344783"/>
              <a:gd name="connsiteX27" fmla="*/ 2305650 w 3076710"/>
              <a:gd name="connsiteY27" fmla="*/ 641108 h 1344783"/>
              <a:gd name="connsiteX28" fmla="*/ 2231672 w 3076710"/>
              <a:gd name="connsiteY28" fmla="*/ 554805 h 1344783"/>
              <a:gd name="connsiteX29" fmla="*/ 2145364 w 3076710"/>
              <a:gd name="connsiteY29" fmla="*/ 505489 h 1344783"/>
              <a:gd name="connsiteX30" fmla="*/ 2071386 w 3076710"/>
              <a:gd name="connsiteY30" fmla="*/ 468502 h 1344783"/>
              <a:gd name="connsiteX31" fmla="*/ 2034397 w 3076710"/>
              <a:gd name="connsiteY31" fmla="*/ 431515 h 1344783"/>
              <a:gd name="connsiteX32" fmla="*/ 1923430 w 3076710"/>
              <a:gd name="connsiteY32" fmla="*/ 406857 h 1344783"/>
              <a:gd name="connsiteX33" fmla="*/ 1874111 w 3076710"/>
              <a:gd name="connsiteY33" fmla="*/ 394528 h 1344783"/>
              <a:gd name="connsiteX34" fmla="*/ 1775474 w 3076710"/>
              <a:gd name="connsiteY34" fmla="*/ 345212 h 1344783"/>
              <a:gd name="connsiteX35" fmla="*/ 1726155 w 3076710"/>
              <a:gd name="connsiteY35" fmla="*/ 308225 h 1344783"/>
              <a:gd name="connsiteX36" fmla="*/ 1689166 w 3076710"/>
              <a:gd name="connsiteY36" fmla="*/ 271238 h 1344783"/>
              <a:gd name="connsiteX37" fmla="*/ 1615188 w 3076710"/>
              <a:gd name="connsiteY37" fmla="*/ 246580 h 1344783"/>
              <a:gd name="connsiteX38" fmla="*/ 1578199 w 3076710"/>
              <a:gd name="connsiteY38" fmla="*/ 234251 h 1344783"/>
              <a:gd name="connsiteX39" fmla="*/ 1541210 w 3076710"/>
              <a:gd name="connsiteY39" fmla="*/ 209593 h 1344783"/>
              <a:gd name="connsiteX40" fmla="*/ 887737 w 3076710"/>
              <a:gd name="connsiteY40" fmla="*/ 197264 h 1344783"/>
              <a:gd name="connsiteX41" fmla="*/ 850748 w 3076710"/>
              <a:gd name="connsiteY41" fmla="*/ 184935 h 1344783"/>
              <a:gd name="connsiteX42" fmla="*/ 813759 w 3076710"/>
              <a:gd name="connsiteY42" fmla="*/ 160277 h 1344783"/>
              <a:gd name="connsiteX43" fmla="*/ 653473 w 3076710"/>
              <a:gd name="connsiteY43" fmla="*/ 184935 h 1344783"/>
              <a:gd name="connsiteX44" fmla="*/ 579495 w 3076710"/>
              <a:gd name="connsiteY44" fmla="*/ 258909 h 1344783"/>
              <a:gd name="connsiteX45" fmla="*/ 567165 w 3076710"/>
              <a:gd name="connsiteY45" fmla="*/ 332883 h 1344783"/>
              <a:gd name="connsiteX46" fmla="*/ 554835 w 3076710"/>
              <a:gd name="connsiteY46" fmla="*/ 764397 h 1344783"/>
              <a:gd name="connsiteX47" fmla="*/ 517846 w 3076710"/>
              <a:gd name="connsiteY47" fmla="*/ 789055 h 1344783"/>
              <a:gd name="connsiteX48" fmla="*/ 493187 w 3076710"/>
              <a:gd name="connsiteY48" fmla="*/ 826042 h 1344783"/>
              <a:gd name="connsiteX49" fmla="*/ 456198 w 3076710"/>
              <a:gd name="connsiteY49" fmla="*/ 863029 h 1344783"/>
              <a:gd name="connsiteX50" fmla="*/ 431539 w 3076710"/>
              <a:gd name="connsiteY50" fmla="*/ 937003 h 1344783"/>
              <a:gd name="connsiteX51" fmla="*/ 382220 w 3076710"/>
              <a:gd name="connsiteY51" fmla="*/ 1035635 h 1344783"/>
              <a:gd name="connsiteX52" fmla="*/ 357561 w 3076710"/>
              <a:gd name="connsiteY52" fmla="*/ 1134267 h 1344783"/>
              <a:gd name="connsiteX53" fmla="*/ 345231 w 3076710"/>
              <a:gd name="connsiteY53" fmla="*/ 1183583 h 1344783"/>
              <a:gd name="connsiteX54" fmla="*/ 320572 w 3076710"/>
              <a:gd name="connsiteY54" fmla="*/ 1220570 h 1344783"/>
              <a:gd name="connsiteX55" fmla="*/ 221934 w 3076710"/>
              <a:gd name="connsiteY55" fmla="*/ 1269886 h 1344783"/>
              <a:gd name="connsiteX56" fmla="*/ 184945 w 3076710"/>
              <a:gd name="connsiteY56" fmla="*/ 1294544 h 1344783"/>
              <a:gd name="connsiteX57" fmla="*/ 160286 w 3076710"/>
              <a:gd name="connsiteY57" fmla="*/ 1331531 h 1344783"/>
              <a:gd name="connsiteX58" fmla="*/ 49319 w 3076710"/>
              <a:gd name="connsiteY58" fmla="*/ 1319202 h 1344783"/>
              <a:gd name="connsiteX59" fmla="*/ 24659 w 3076710"/>
              <a:gd name="connsiteY59" fmla="*/ 1245228 h 1344783"/>
              <a:gd name="connsiteX60" fmla="*/ 0 w 3076710"/>
              <a:gd name="connsiteY60" fmla="*/ 937003 h 1344783"/>
              <a:gd name="connsiteX61" fmla="*/ 24659 w 3076710"/>
              <a:gd name="connsiteY61" fmla="*/ 887687 h 1344783"/>
              <a:gd name="connsiteX62" fmla="*/ 36989 w 3076710"/>
              <a:gd name="connsiteY62" fmla="*/ 838371 h 1344783"/>
              <a:gd name="connsiteX63" fmla="*/ 110967 w 3076710"/>
              <a:gd name="connsiteY63" fmla="*/ 789055 h 1344783"/>
              <a:gd name="connsiteX64" fmla="*/ 123297 w 3076710"/>
              <a:gd name="connsiteY64" fmla="*/ 752068 h 1344783"/>
              <a:gd name="connsiteX65" fmla="*/ 147956 w 3076710"/>
              <a:gd name="connsiteY65" fmla="*/ 715081 h 1344783"/>
              <a:gd name="connsiteX66" fmla="*/ 135626 w 3076710"/>
              <a:gd name="connsiteY66" fmla="*/ 554805 h 1344783"/>
              <a:gd name="connsiteX67" fmla="*/ 147956 w 3076710"/>
              <a:gd name="connsiteY67" fmla="*/ 505489 h 1344783"/>
              <a:gd name="connsiteX68" fmla="*/ 184945 w 3076710"/>
              <a:gd name="connsiteY68" fmla="*/ 493160 h 1344783"/>
              <a:gd name="connsiteX69" fmla="*/ 271253 w 3076710"/>
              <a:gd name="connsiteY69" fmla="*/ 443844 h 1344783"/>
              <a:gd name="connsiteX70" fmla="*/ 295912 w 3076710"/>
              <a:gd name="connsiteY70" fmla="*/ 357541 h 1344783"/>
              <a:gd name="connsiteX71" fmla="*/ 357561 w 3076710"/>
              <a:gd name="connsiteY71" fmla="*/ 172606 h 1344783"/>
              <a:gd name="connsiteX72" fmla="*/ 382220 w 3076710"/>
              <a:gd name="connsiteY72" fmla="*/ 135619 h 1344783"/>
              <a:gd name="connsiteX73" fmla="*/ 456198 w 3076710"/>
              <a:gd name="connsiteY73" fmla="*/ 98632 h 1344783"/>
              <a:gd name="connsiteX74" fmla="*/ 493187 w 3076710"/>
              <a:gd name="connsiteY74" fmla="*/ 73974 h 1344783"/>
              <a:gd name="connsiteX75" fmla="*/ 604154 w 3076710"/>
              <a:gd name="connsiteY75" fmla="*/ 49316 h 1344783"/>
              <a:gd name="connsiteX76" fmla="*/ 616484 w 3076710"/>
              <a:gd name="connsiteY76" fmla="*/ 12329 h 1344783"/>
              <a:gd name="connsiteX77" fmla="*/ 653473 w 3076710"/>
              <a:gd name="connsiteY77" fmla="*/ 0 h 1344783"/>
              <a:gd name="connsiteX78" fmla="*/ 937056 w 3076710"/>
              <a:gd name="connsiteY78" fmla="*/ 12329 h 1344783"/>
              <a:gd name="connsiteX79" fmla="*/ 974045 w 3076710"/>
              <a:gd name="connsiteY79" fmla="*/ 24658 h 1344783"/>
              <a:gd name="connsiteX80" fmla="*/ 1060352 w 3076710"/>
              <a:gd name="connsiteY80" fmla="*/ 49316 h 1344783"/>
              <a:gd name="connsiteX81" fmla="*/ 1097341 w 3076710"/>
              <a:gd name="connsiteY81" fmla="*/ 73974 h 1344783"/>
              <a:gd name="connsiteX82" fmla="*/ 1467232 w 3076710"/>
              <a:gd name="connsiteY82" fmla="*/ 98632 h 1344783"/>
              <a:gd name="connsiteX83" fmla="*/ 1467232 w 3076710"/>
              <a:gd name="connsiteY83" fmla="*/ 98632 h 134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076710" h="1344783">
                <a:moveTo>
                  <a:pt x="1405583" y="61645"/>
                </a:moveTo>
                <a:lnTo>
                  <a:pt x="1405583" y="61645"/>
                </a:lnTo>
                <a:lnTo>
                  <a:pt x="2207013" y="73974"/>
                </a:lnTo>
                <a:cubicBezTo>
                  <a:pt x="2220004" y="74356"/>
                  <a:pt x="2231505" y="82733"/>
                  <a:pt x="2244002" y="86303"/>
                </a:cubicBezTo>
                <a:cubicBezTo>
                  <a:pt x="2260296" y="90958"/>
                  <a:pt x="2276881" y="94522"/>
                  <a:pt x="2293321" y="98632"/>
                </a:cubicBezTo>
                <a:cubicBezTo>
                  <a:pt x="2305651" y="106851"/>
                  <a:pt x="2316384" y="118226"/>
                  <a:pt x="2330310" y="123290"/>
                </a:cubicBezTo>
                <a:cubicBezTo>
                  <a:pt x="2362161" y="134871"/>
                  <a:pt x="2396795" y="137231"/>
                  <a:pt x="2428947" y="147948"/>
                </a:cubicBezTo>
                <a:cubicBezTo>
                  <a:pt x="2441277" y="152058"/>
                  <a:pt x="2453091" y="158301"/>
                  <a:pt x="2465936" y="160277"/>
                </a:cubicBezTo>
                <a:cubicBezTo>
                  <a:pt x="2506760" y="166557"/>
                  <a:pt x="2548134" y="168496"/>
                  <a:pt x="2589233" y="172606"/>
                </a:cubicBezTo>
                <a:cubicBezTo>
                  <a:pt x="2780091" y="236222"/>
                  <a:pt x="2582966" y="163308"/>
                  <a:pt x="2700200" y="221922"/>
                </a:cubicBezTo>
                <a:cubicBezTo>
                  <a:pt x="2723948" y="233796"/>
                  <a:pt x="2762805" y="238679"/>
                  <a:pt x="2786508" y="246580"/>
                </a:cubicBezTo>
                <a:cubicBezTo>
                  <a:pt x="2906161" y="286462"/>
                  <a:pt x="2785512" y="262289"/>
                  <a:pt x="2934464" y="283567"/>
                </a:cubicBezTo>
                <a:cubicBezTo>
                  <a:pt x="2946794" y="287677"/>
                  <a:pt x="2962263" y="286706"/>
                  <a:pt x="2971453" y="295896"/>
                </a:cubicBezTo>
                <a:cubicBezTo>
                  <a:pt x="2992409" y="316851"/>
                  <a:pt x="3020772" y="369870"/>
                  <a:pt x="3020772" y="369870"/>
                </a:cubicBezTo>
                <a:lnTo>
                  <a:pt x="3045431" y="443844"/>
                </a:lnTo>
                <a:lnTo>
                  <a:pt x="3057761" y="480831"/>
                </a:lnTo>
                <a:cubicBezTo>
                  <a:pt x="3087368" y="717686"/>
                  <a:pt x="3078282" y="604715"/>
                  <a:pt x="3057761" y="1035635"/>
                </a:cubicBezTo>
                <a:cubicBezTo>
                  <a:pt x="3055026" y="1093058"/>
                  <a:pt x="3048215" y="1093104"/>
                  <a:pt x="3020772" y="1134267"/>
                </a:cubicBezTo>
                <a:cubicBezTo>
                  <a:pt x="2979673" y="1130157"/>
                  <a:pt x="2938299" y="1128218"/>
                  <a:pt x="2897475" y="1121938"/>
                </a:cubicBezTo>
                <a:cubicBezTo>
                  <a:pt x="2882062" y="1119567"/>
                  <a:pt x="2800054" y="1085560"/>
                  <a:pt x="2798837" y="1084951"/>
                </a:cubicBezTo>
                <a:cubicBezTo>
                  <a:pt x="2772751" y="1071909"/>
                  <a:pt x="2734873" y="1037270"/>
                  <a:pt x="2712530" y="1023306"/>
                </a:cubicBezTo>
                <a:cubicBezTo>
                  <a:pt x="2696944" y="1013565"/>
                  <a:pt x="2679651" y="1006867"/>
                  <a:pt x="2663211" y="998648"/>
                </a:cubicBezTo>
                <a:lnTo>
                  <a:pt x="2589233" y="924674"/>
                </a:lnTo>
                <a:cubicBezTo>
                  <a:pt x="2576903" y="912345"/>
                  <a:pt x="2566752" y="897359"/>
                  <a:pt x="2552244" y="887687"/>
                </a:cubicBezTo>
                <a:cubicBezTo>
                  <a:pt x="2486238" y="843685"/>
                  <a:pt x="2525735" y="873508"/>
                  <a:pt x="2441277" y="789055"/>
                </a:cubicBezTo>
                <a:lnTo>
                  <a:pt x="2379628" y="727410"/>
                </a:lnTo>
                <a:cubicBezTo>
                  <a:pt x="2363189" y="706862"/>
                  <a:pt x="2347436" y="685745"/>
                  <a:pt x="2330310" y="665766"/>
                </a:cubicBezTo>
                <a:cubicBezTo>
                  <a:pt x="2322745" y="656940"/>
                  <a:pt x="2313215" y="649934"/>
                  <a:pt x="2305650" y="641108"/>
                </a:cubicBezTo>
                <a:cubicBezTo>
                  <a:pt x="2283892" y="615725"/>
                  <a:pt x="2259558" y="578042"/>
                  <a:pt x="2231672" y="554805"/>
                </a:cubicBezTo>
                <a:cubicBezTo>
                  <a:pt x="2142229" y="480274"/>
                  <a:pt x="2220649" y="543129"/>
                  <a:pt x="2145364" y="505489"/>
                </a:cubicBezTo>
                <a:cubicBezTo>
                  <a:pt x="2049758" y="457689"/>
                  <a:pt x="2164359" y="499491"/>
                  <a:pt x="2071386" y="468502"/>
                </a:cubicBezTo>
                <a:cubicBezTo>
                  <a:pt x="2059056" y="456173"/>
                  <a:pt x="2050492" y="438221"/>
                  <a:pt x="2034397" y="431515"/>
                </a:cubicBezTo>
                <a:cubicBezTo>
                  <a:pt x="1999420" y="416942"/>
                  <a:pt x="1960351" y="415377"/>
                  <a:pt x="1923430" y="406857"/>
                </a:cubicBezTo>
                <a:cubicBezTo>
                  <a:pt x="1906918" y="403047"/>
                  <a:pt x="1890551" y="398638"/>
                  <a:pt x="1874111" y="394528"/>
                </a:cubicBezTo>
                <a:cubicBezTo>
                  <a:pt x="1841232" y="378089"/>
                  <a:pt x="1804882" y="367267"/>
                  <a:pt x="1775474" y="345212"/>
                </a:cubicBezTo>
                <a:cubicBezTo>
                  <a:pt x="1759034" y="332883"/>
                  <a:pt x="1741757" y="321598"/>
                  <a:pt x="1726155" y="308225"/>
                </a:cubicBezTo>
                <a:cubicBezTo>
                  <a:pt x="1712916" y="296878"/>
                  <a:pt x="1704408" y="279705"/>
                  <a:pt x="1689166" y="271238"/>
                </a:cubicBezTo>
                <a:cubicBezTo>
                  <a:pt x="1666444" y="258615"/>
                  <a:pt x="1639847" y="254799"/>
                  <a:pt x="1615188" y="246580"/>
                </a:cubicBezTo>
                <a:cubicBezTo>
                  <a:pt x="1602858" y="242470"/>
                  <a:pt x="1589013" y="241460"/>
                  <a:pt x="1578199" y="234251"/>
                </a:cubicBezTo>
                <a:cubicBezTo>
                  <a:pt x="1565869" y="226032"/>
                  <a:pt x="1556007" y="210386"/>
                  <a:pt x="1541210" y="209593"/>
                </a:cubicBezTo>
                <a:cubicBezTo>
                  <a:pt x="1323659" y="197939"/>
                  <a:pt x="1105561" y="201374"/>
                  <a:pt x="887737" y="197264"/>
                </a:cubicBezTo>
                <a:cubicBezTo>
                  <a:pt x="875407" y="193154"/>
                  <a:pt x="862373" y="190747"/>
                  <a:pt x="850748" y="184935"/>
                </a:cubicBezTo>
                <a:cubicBezTo>
                  <a:pt x="837494" y="178308"/>
                  <a:pt x="828577" y="160277"/>
                  <a:pt x="813759" y="160277"/>
                </a:cubicBezTo>
                <a:cubicBezTo>
                  <a:pt x="759702" y="160277"/>
                  <a:pt x="706902" y="176716"/>
                  <a:pt x="653473" y="184935"/>
                </a:cubicBezTo>
                <a:cubicBezTo>
                  <a:pt x="620440" y="206956"/>
                  <a:pt x="596179" y="217202"/>
                  <a:pt x="579495" y="258909"/>
                </a:cubicBezTo>
                <a:cubicBezTo>
                  <a:pt x="570210" y="282119"/>
                  <a:pt x="571275" y="308225"/>
                  <a:pt x="567165" y="332883"/>
                </a:cubicBezTo>
                <a:cubicBezTo>
                  <a:pt x="575085" y="483351"/>
                  <a:pt x="595884" y="616632"/>
                  <a:pt x="554835" y="764397"/>
                </a:cubicBezTo>
                <a:cubicBezTo>
                  <a:pt x="550869" y="778674"/>
                  <a:pt x="530176" y="780836"/>
                  <a:pt x="517846" y="789055"/>
                </a:cubicBezTo>
                <a:cubicBezTo>
                  <a:pt x="509626" y="801384"/>
                  <a:pt x="502673" y="814659"/>
                  <a:pt x="493187" y="826042"/>
                </a:cubicBezTo>
                <a:cubicBezTo>
                  <a:pt x="482024" y="839437"/>
                  <a:pt x="464666" y="847787"/>
                  <a:pt x="456198" y="863029"/>
                </a:cubicBezTo>
                <a:cubicBezTo>
                  <a:pt x="443575" y="885750"/>
                  <a:pt x="443164" y="913755"/>
                  <a:pt x="431539" y="937003"/>
                </a:cubicBezTo>
                <a:cubicBezTo>
                  <a:pt x="415099" y="969880"/>
                  <a:pt x="393845" y="1000763"/>
                  <a:pt x="382220" y="1035635"/>
                </a:cubicBezTo>
                <a:cubicBezTo>
                  <a:pt x="360186" y="1101731"/>
                  <a:pt x="377400" y="1044997"/>
                  <a:pt x="357561" y="1134267"/>
                </a:cubicBezTo>
                <a:cubicBezTo>
                  <a:pt x="353885" y="1150808"/>
                  <a:pt x="351906" y="1168009"/>
                  <a:pt x="345231" y="1183583"/>
                </a:cubicBezTo>
                <a:cubicBezTo>
                  <a:pt x="339394" y="1197203"/>
                  <a:pt x="329829" y="1209000"/>
                  <a:pt x="320572" y="1220570"/>
                </a:cubicBezTo>
                <a:cubicBezTo>
                  <a:pt x="274256" y="1278462"/>
                  <a:pt x="314265" y="1208335"/>
                  <a:pt x="221934" y="1269886"/>
                </a:cubicBezTo>
                <a:lnTo>
                  <a:pt x="184945" y="1294544"/>
                </a:lnTo>
                <a:cubicBezTo>
                  <a:pt x="176725" y="1306873"/>
                  <a:pt x="172615" y="1323312"/>
                  <a:pt x="160286" y="1331531"/>
                </a:cubicBezTo>
                <a:cubicBezTo>
                  <a:pt x="117148" y="1360288"/>
                  <a:pt x="90584" y="1335707"/>
                  <a:pt x="49319" y="1319202"/>
                </a:cubicBezTo>
                <a:cubicBezTo>
                  <a:pt x="41099" y="1294544"/>
                  <a:pt x="27530" y="1271061"/>
                  <a:pt x="24659" y="1245228"/>
                </a:cubicBezTo>
                <a:cubicBezTo>
                  <a:pt x="5053" y="1068787"/>
                  <a:pt x="14650" y="1171409"/>
                  <a:pt x="0" y="937003"/>
                </a:cubicBezTo>
                <a:cubicBezTo>
                  <a:pt x="8220" y="920564"/>
                  <a:pt x="18205" y="904896"/>
                  <a:pt x="24659" y="887687"/>
                </a:cubicBezTo>
                <a:cubicBezTo>
                  <a:pt x="30609" y="871821"/>
                  <a:pt x="25830" y="851123"/>
                  <a:pt x="36989" y="838371"/>
                </a:cubicBezTo>
                <a:cubicBezTo>
                  <a:pt x="56505" y="816068"/>
                  <a:pt x="110967" y="789055"/>
                  <a:pt x="110967" y="789055"/>
                </a:cubicBezTo>
                <a:cubicBezTo>
                  <a:pt x="115077" y="776726"/>
                  <a:pt x="117485" y="763692"/>
                  <a:pt x="123297" y="752068"/>
                </a:cubicBezTo>
                <a:cubicBezTo>
                  <a:pt x="129924" y="738815"/>
                  <a:pt x="147032" y="729870"/>
                  <a:pt x="147956" y="715081"/>
                </a:cubicBezTo>
                <a:cubicBezTo>
                  <a:pt x="151298" y="661602"/>
                  <a:pt x="139736" y="608230"/>
                  <a:pt x="135626" y="554805"/>
                </a:cubicBezTo>
                <a:cubicBezTo>
                  <a:pt x="139736" y="538366"/>
                  <a:pt x="137370" y="518720"/>
                  <a:pt x="147956" y="505489"/>
                </a:cubicBezTo>
                <a:cubicBezTo>
                  <a:pt x="156075" y="495341"/>
                  <a:pt x="172999" y="498279"/>
                  <a:pt x="184945" y="493160"/>
                </a:cubicBezTo>
                <a:cubicBezTo>
                  <a:pt x="228747" y="474389"/>
                  <a:pt x="234104" y="468608"/>
                  <a:pt x="271253" y="443844"/>
                </a:cubicBezTo>
                <a:cubicBezTo>
                  <a:pt x="281518" y="413048"/>
                  <a:pt x="290107" y="390433"/>
                  <a:pt x="295912" y="357541"/>
                </a:cubicBezTo>
                <a:cubicBezTo>
                  <a:pt x="327311" y="179628"/>
                  <a:pt x="274366" y="228067"/>
                  <a:pt x="357561" y="172606"/>
                </a:cubicBezTo>
                <a:cubicBezTo>
                  <a:pt x="365781" y="160277"/>
                  <a:pt x="371742" y="146097"/>
                  <a:pt x="382220" y="135619"/>
                </a:cubicBezTo>
                <a:cubicBezTo>
                  <a:pt x="417554" y="100286"/>
                  <a:pt x="416087" y="118686"/>
                  <a:pt x="456198" y="98632"/>
                </a:cubicBezTo>
                <a:cubicBezTo>
                  <a:pt x="469452" y="92005"/>
                  <a:pt x="479933" y="80601"/>
                  <a:pt x="493187" y="73974"/>
                </a:cubicBezTo>
                <a:cubicBezTo>
                  <a:pt x="523540" y="58798"/>
                  <a:pt x="575741" y="54051"/>
                  <a:pt x="604154" y="49316"/>
                </a:cubicBezTo>
                <a:cubicBezTo>
                  <a:pt x="608264" y="36987"/>
                  <a:pt x="607294" y="21518"/>
                  <a:pt x="616484" y="12329"/>
                </a:cubicBezTo>
                <a:cubicBezTo>
                  <a:pt x="625674" y="3139"/>
                  <a:pt x="640476" y="0"/>
                  <a:pt x="653473" y="0"/>
                </a:cubicBezTo>
                <a:cubicBezTo>
                  <a:pt x="748090" y="0"/>
                  <a:pt x="842528" y="8219"/>
                  <a:pt x="937056" y="12329"/>
                </a:cubicBezTo>
                <a:cubicBezTo>
                  <a:pt x="949386" y="16439"/>
                  <a:pt x="961548" y="21088"/>
                  <a:pt x="974045" y="24658"/>
                </a:cubicBezTo>
                <a:cubicBezTo>
                  <a:pt x="992480" y="29925"/>
                  <a:pt x="1040644" y="39463"/>
                  <a:pt x="1060352" y="49316"/>
                </a:cubicBezTo>
                <a:cubicBezTo>
                  <a:pt x="1073606" y="55943"/>
                  <a:pt x="1082584" y="72633"/>
                  <a:pt x="1097341" y="73974"/>
                </a:cubicBezTo>
                <a:cubicBezTo>
                  <a:pt x="1471339" y="107972"/>
                  <a:pt x="1467232" y="-37780"/>
                  <a:pt x="1467232" y="98632"/>
                </a:cubicBezTo>
                <a:lnTo>
                  <a:pt x="1467232" y="98632"/>
                </a:lnTo>
              </a:path>
            </a:pathLst>
          </a:custGeom>
          <a:solidFill>
            <a:schemeClr val="accent3">
              <a:alpha val="59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181601" y="3352800"/>
            <a:ext cx="2254452" cy="1458913"/>
          </a:xfrm>
          <a:custGeom>
            <a:avLst/>
            <a:gdLst>
              <a:gd name="connsiteX0" fmla="*/ 999652 w 2110577"/>
              <a:gd name="connsiteY0" fmla="*/ 1282215 h 1282215"/>
              <a:gd name="connsiteX1" fmla="*/ 999652 w 2110577"/>
              <a:gd name="connsiteY1" fmla="*/ 1282215 h 1282215"/>
              <a:gd name="connsiteX2" fmla="*/ 740728 w 2110577"/>
              <a:gd name="connsiteY2" fmla="*/ 1134267 h 1282215"/>
              <a:gd name="connsiteX3" fmla="*/ 666750 w 2110577"/>
              <a:gd name="connsiteY3" fmla="*/ 1097280 h 1282215"/>
              <a:gd name="connsiteX4" fmla="*/ 580442 w 2110577"/>
              <a:gd name="connsiteY4" fmla="*/ 1072622 h 1282215"/>
              <a:gd name="connsiteX5" fmla="*/ 506464 w 2110577"/>
              <a:gd name="connsiteY5" fmla="*/ 1047964 h 1282215"/>
              <a:gd name="connsiteX6" fmla="*/ 296860 w 2110577"/>
              <a:gd name="connsiteY6" fmla="*/ 1023306 h 1282215"/>
              <a:gd name="connsiteX7" fmla="*/ 247541 w 2110577"/>
              <a:gd name="connsiteY7" fmla="*/ 1010977 h 1282215"/>
              <a:gd name="connsiteX8" fmla="*/ 161233 w 2110577"/>
              <a:gd name="connsiteY8" fmla="*/ 961661 h 1282215"/>
              <a:gd name="connsiteX9" fmla="*/ 74925 w 2110577"/>
              <a:gd name="connsiteY9" fmla="*/ 937003 h 1282215"/>
              <a:gd name="connsiteX10" fmla="*/ 37936 w 2110577"/>
              <a:gd name="connsiteY10" fmla="*/ 924674 h 1282215"/>
              <a:gd name="connsiteX11" fmla="*/ 13277 w 2110577"/>
              <a:gd name="connsiteY11" fmla="*/ 887687 h 1282215"/>
              <a:gd name="connsiteX12" fmla="*/ 13277 w 2110577"/>
              <a:gd name="connsiteY12" fmla="*/ 678094 h 1282215"/>
              <a:gd name="connsiteX13" fmla="*/ 37936 w 2110577"/>
              <a:gd name="connsiteY13" fmla="*/ 641107 h 1282215"/>
              <a:gd name="connsiteX14" fmla="*/ 50266 w 2110577"/>
              <a:gd name="connsiteY14" fmla="*/ 604120 h 1282215"/>
              <a:gd name="connsiteX15" fmla="*/ 124244 w 2110577"/>
              <a:gd name="connsiteY15" fmla="*/ 554804 h 1282215"/>
              <a:gd name="connsiteX16" fmla="*/ 148904 w 2110577"/>
              <a:gd name="connsiteY16" fmla="*/ 530146 h 1282215"/>
              <a:gd name="connsiteX17" fmla="*/ 185893 w 2110577"/>
              <a:gd name="connsiteY17" fmla="*/ 468501 h 1282215"/>
              <a:gd name="connsiteX18" fmla="*/ 235211 w 2110577"/>
              <a:gd name="connsiteY18" fmla="*/ 382198 h 1282215"/>
              <a:gd name="connsiteX19" fmla="*/ 247541 w 2110577"/>
              <a:gd name="connsiteY19" fmla="*/ 221922 h 1282215"/>
              <a:gd name="connsiteX20" fmla="*/ 259871 w 2110577"/>
              <a:gd name="connsiteY20" fmla="*/ 12329 h 1282215"/>
              <a:gd name="connsiteX21" fmla="*/ 296860 w 2110577"/>
              <a:gd name="connsiteY21" fmla="*/ 0 h 1282215"/>
              <a:gd name="connsiteX22" fmla="*/ 506464 w 2110577"/>
              <a:gd name="connsiteY22" fmla="*/ 24658 h 1282215"/>
              <a:gd name="connsiteX23" fmla="*/ 580442 w 2110577"/>
              <a:gd name="connsiteY23" fmla="*/ 49316 h 1282215"/>
              <a:gd name="connsiteX24" fmla="*/ 617431 w 2110577"/>
              <a:gd name="connsiteY24" fmla="*/ 61645 h 1282215"/>
              <a:gd name="connsiteX25" fmla="*/ 864025 w 2110577"/>
              <a:gd name="connsiteY25" fmla="*/ 73974 h 1282215"/>
              <a:gd name="connsiteX26" fmla="*/ 1061300 w 2110577"/>
              <a:gd name="connsiteY26" fmla="*/ 98632 h 1282215"/>
              <a:gd name="connsiteX27" fmla="*/ 1098289 w 2110577"/>
              <a:gd name="connsiteY27" fmla="*/ 110961 h 1282215"/>
              <a:gd name="connsiteX28" fmla="*/ 1283234 w 2110577"/>
              <a:gd name="connsiteY28" fmla="*/ 123290 h 1282215"/>
              <a:gd name="connsiteX29" fmla="*/ 1357212 w 2110577"/>
              <a:gd name="connsiteY29" fmla="*/ 147948 h 1282215"/>
              <a:gd name="connsiteX30" fmla="*/ 1468179 w 2110577"/>
              <a:gd name="connsiteY30" fmla="*/ 172606 h 1282215"/>
              <a:gd name="connsiteX31" fmla="*/ 1492839 w 2110577"/>
              <a:gd name="connsiteY31" fmla="*/ 209593 h 1282215"/>
              <a:gd name="connsiteX32" fmla="*/ 1542158 w 2110577"/>
              <a:gd name="connsiteY32" fmla="*/ 221922 h 1282215"/>
              <a:gd name="connsiteX33" fmla="*/ 1579147 w 2110577"/>
              <a:gd name="connsiteY33" fmla="*/ 234251 h 1282215"/>
              <a:gd name="connsiteX34" fmla="*/ 1653125 w 2110577"/>
              <a:gd name="connsiteY34" fmla="*/ 283567 h 1282215"/>
              <a:gd name="connsiteX35" fmla="*/ 1727103 w 2110577"/>
              <a:gd name="connsiteY35" fmla="*/ 320554 h 1282215"/>
              <a:gd name="connsiteX36" fmla="*/ 1801081 w 2110577"/>
              <a:gd name="connsiteY36" fmla="*/ 419185 h 1282215"/>
              <a:gd name="connsiteX37" fmla="*/ 1825740 w 2110577"/>
              <a:gd name="connsiteY37" fmla="*/ 456172 h 1282215"/>
              <a:gd name="connsiteX38" fmla="*/ 1899718 w 2110577"/>
              <a:gd name="connsiteY38" fmla="*/ 480830 h 1282215"/>
              <a:gd name="connsiteX39" fmla="*/ 1924378 w 2110577"/>
              <a:gd name="connsiteY39" fmla="*/ 505488 h 1282215"/>
              <a:gd name="connsiteX40" fmla="*/ 1949037 w 2110577"/>
              <a:gd name="connsiteY40" fmla="*/ 542475 h 1282215"/>
              <a:gd name="connsiteX41" fmla="*/ 1986026 w 2110577"/>
              <a:gd name="connsiteY41" fmla="*/ 567133 h 1282215"/>
              <a:gd name="connsiteX42" fmla="*/ 2023015 w 2110577"/>
              <a:gd name="connsiteY42" fmla="*/ 604120 h 1282215"/>
              <a:gd name="connsiteX43" fmla="*/ 2060004 w 2110577"/>
              <a:gd name="connsiteY43" fmla="*/ 616449 h 1282215"/>
              <a:gd name="connsiteX44" fmla="*/ 2096993 w 2110577"/>
              <a:gd name="connsiteY44" fmla="*/ 641107 h 1282215"/>
              <a:gd name="connsiteX45" fmla="*/ 2096993 w 2110577"/>
              <a:gd name="connsiteY45" fmla="*/ 789055 h 1282215"/>
              <a:gd name="connsiteX46" fmla="*/ 2084664 w 2110577"/>
              <a:gd name="connsiteY46" fmla="*/ 838371 h 1282215"/>
              <a:gd name="connsiteX47" fmla="*/ 2047675 w 2110577"/>
              <a:gd name="connsiteY47" fmla="*/ 850700 h 1282215"/>
              <a:gd name="connsiteX48" fmla="*/ 1973696 w 2110577"/>
              <a:gd name="connsiteY48" fmla="*/ 900016 h 1282215"/>
              <a:gd name="connsiteX49" fmla="*/ 1936707 w 2110577"/>
              <a:gd name="connsiteY49" fmla="*/ 924674 h 1282215"/>
              <a:gd name="connsiteX50" fmla="*/ 1875059 w 2110577"/>
              <a:gd name="connsiteY50" fmla="*/ 1035635 h 1282215"/>
              <a:gd name="connsiteX51" fmla="*/ 1825740 w 2110577"/>
              <a:gd name="connsiteY51" fmla="*/ 1060293 h 1282215"/>
              <a:gd name="connsiteX52" fmla="*/ 1801081 w 2110577"/>
              <a:gd name="connsiteY52" fmla="*/ 1097280 h 1282215"/>
              <a:gd name="connsiteX53" fmla="*/ 1776422 w 2110577"/>
              <a:gd name="connsiteY53" fmla="*/ 1060293 h 1282215"/>
              <a:gd name="connsiteX54" fmla="*/ 1751762 w 2110577"/>
              <a:gd name="connsiteY54" fmla="*/ 826042 h 1282215"/>
              <a:gd name="connsiteX55" fmla="*/ 1727103 w 2110577"/>
              <a:gd name="connsiteY55" fmla="*/ 752068 h 1282215"/>
              <a:gd name="connsiteX56" fmla="*/ 1702443 w 2110577"/>
              <a:gd name="connsiteY56" fmla="*/ 641107 h 1282215"/>
              <a:gd name="connsiteX57" fmla="*/ 1690114 w 2110577"/>
              <a:gd name="connsiteY57" fmla="*/ 604120 h 1282215"/>
              <a:gd name="connsiteX58" fmla="*/ 1665454 w 2110577"/>
              <a:gd name="connsiteY58" fmla="*/ 579462 h 1282215"/>
              <a:gd name="connsiteX59" fmla="*/ 1628465 w 2110577"/>
              <a:gd name="connsiteY59" fmla="*/ 517817 h 1282215"/>
              <a:gd name="connsiteX60" fmla="*/ 1554487 w 2110577"/>
              <a:gd name="connsiteY60" fmla="*/ 419185 h 1282215"/>
              <a:gd name="connsiteX61" fmla="*/ 1492839 w 2110577"/>
              <a:gd name="connsiteY61" fmla="*/ 308225 h 1282215"/>
              <a:gd name="connsiteX62" fmla="*/ 1443520 w 2110577"/>
              <a:gd name="connsiteY62" fmla="*/ 246580 h 1282215"/>
              <a:gd name="connsiteX63" fmla="*/ 1381872 w 2110577"/>
              <a:gd name="connsiteY63" fmla="*/ 197264 h 1282215"/>
              <a:gd name="connsiteX64" fmla="*/ 1357212 w 2110577"/>
              <a:gd name="connsiteY64" fmla="*/ 172606 h 1282215"/>
              <a:gd name="connsiteX65" fmla="*/ 1283234 w 2110577"/>
              <a:gd name="connsiteY65" fmla="*/ 147948 h 1282215"/>
              <a:gd name="connsiteX66" fmla="*/ 1147608 w 2110577"/>
              <a:gd name="connsiteY66" fmla="*/ 160277 h 1282215"/>
              <a:gd name="connsiteX67" fmla="*/ 1110619 w 2110577"/>
              <a:gd name="connsiteY67" fmla="*/ 172606 h 1282215"/>
              <a:gd name="connsiteX68" fmla="*/ 1085959 w 2110577"/>
              <a:gd name="connsiteY68" fmla="*/ 209593 h 1282215"/>
              <a:gd name="connsiteX69" fmla="*/ 1073630 w 2110577"/>
              <a:gd name="connsiteY69" fmla="*/ 246580 h 1282215"/>
              <a:gd name="connsiteX70" fmla="*/ 1048970 w 2110577"/>
              <a:gd name="connsiteY70" fmla="*/ 271238 h 1282215"/>
              <a:gd name="connsiteX71" fmla="*/ 1011981 w 2110577"/>
              <a:gd name="connsiteY71" fmla="*/ 345211 h 1282215"/>
              <a:gd name="connsiteX72" fmla="*/ 1024311 w 2110577"/>
              <a:gd name="connsiteY72" fmla="*/ 468501 h 1282215"/>
              <a:gd name="connsiteX73" fmla="*/ 1036641 w 2110577"/>
              <a:gd name="connsiteY73" fmla="*/ 554804 h 1282215"/>
              <a:gd name="connsiteX74" fmla="*/ 1011981 w 2110577"/>
              <a:gd name="connsiteY74" fmla="*/ 628778 h 1282215"/>
              <a:gd name="connsiteX75" fmla="*/ 999652 w 2110577"/>
              <a:gd name="connsiteY75" fmla="*/ 665765 h 1282215"/>
              <a:gd name="connsiteX76" fmla="*/ 987322 w 2110577"/>
              <a:gd name="connsiteY76" fmla="*/ 702752 h 1282215"/>
              <a:gd name="connsiteX77" fmla="*/ 1011981 w 2110577"/>
              <a:gd name="connsiteY77" fmla="*/ 826042 h 1282215"/>
              <a:gd name="connsiteX78" fmla="*/ 1036641 w 2110577"/>
              <a:gd name="connsiteY78" fmla="*/ 850700 h 1282215"/>
              <a:gd name="connsiteX79" fmla="*/ 1048970 w 2110577"/>
              <a:gd name="connsiteY79" fmla="*/ 887687 h 1282215"/>
              <a:gd name="connsiteX80" fmla="*/ 1073630 w 2110577"/>
              <a:gd name="connsiteY80" fmla="*/ 912345 h 1282215"/>
              <a:gd name="connsiteX81" fmla="*/ 1110619 w 2110577"/>
              <a:gd name="connsiteY81" fmla="*/ 986319 h 1282215"/>
              <a:gd name="connsiteX82" fmla="*/ 1098289 w 2110577"/>
              <a:gd name="connsiteY82" fmla="*/ 1121938 h 1282215"/>
              <a:gd name="connsiteX83" fmla="*/ 1085959 w 2110577"/>
              <a:gd name="connsiteY83" fmla="*/ 1158925 h 1282215"/>
              <a:gd name="connsiteX84" fmla="*/ 1048970 w 2110577"/>
              <a:gd name="connsiteY84" fmla="*/ 1183583 h 1282215"/>
              <a:gd name="connsiteX85" fmla="*/ 999652 w 2110577"/>
              <a:gd name="connsiteY85" fmla="*/ 1282215 h 128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10577" h="1282215">
                <a:moveTo>
                  <a:pt x="999652" y="1282215"/>
                </a:moveTo>
                <a:lnTo>
                  <a:pt x="999652" y="1282215"/>
                </a:lnTo>
                <a:lnTo>
                  <a:pt x="740728" y="1134267"/>
                </a:lnTo>
                <a:cubicBezTo>
                  <a:pt x="716627" y="1120879"/>
                  <a:pt x="692482" y="1107176"/>
                  <a:pt x="666750" y="1097280"/>
                </a:cubicBezTo>
                <a:cubicBezTo>
                  <a:pt x="638824" y="1086540"/>
                  <a:pt x="609039" y="1081421"/>
                  <a:pt x="580442" y="1072622"/>
                </a:cubicBezTo>
                <a:cubicBezTo>
                  <a:pt x="555598" y="1064978"/>
                  <a:pt x="532298" y="1050834"/>
                  <a:pt x="506464" y="1047964"/>
                </a:cubicBezTo>
                <a:lnTo>
                  <a:pt x="296860" y="1023306"/>
                </a:lnTo>
                <a:cubicBezTo>
                  <a:pt x="280145" y="1020520"/>
                  <a:pt x="263981" y="1015087"/>
                  <a:pt x="247541" y="1010977"/>
                </a:cubicBezTo>
                <a:cubicBezTo>
                  <a:pt x="210392" y="986213"/>
                  <a:pt x="205035" y="980432"/>
                  <a:pt x="161233" y="961661"/>
                </a:cubicBezTo>
                <a:cubicBezTo>
                  <a:pt x="131670" y="948992"/>
                  <a:pt x="106209" y="945941"/>
                  <a:pt x="74925" y="937003"/>
                </a:cubicBezTo>
                <a:cubicBezTo>
                  <a:pt x="62428" y="933433"/>
                  <a:pt x="50266" y="928784"/>
                  <a:pt x="37936" y="924674"/>
                </a:cubicBezTo>
                <a:cubicBezTo>
                  <a:pt x="29716" y="912345"/>
                  <a:pt x="18480" y="901561"/>
                  <a:pt x="13277" y="887687"/>
                </a:cubicBezTo>
                <a:cubicBezTo>
                  <a:pt x="-10025" y="825551"/>
                  <a:pt x="2197" y="733489"/>
                  <a:pt x="13277" y="678094"/>
                </a:cubicBezTo>
                <a:cubicBezTo>
                  <a:pt x="16183" y="663564"/>
                  <a:pt x="31309" y="654360"/>
                  <a:pt x="37936" y="641107"/>
                </a:cubicBezTo>
                <a:cubicBezTo>
                  <a:pt x="43748" y="629483"/>
                  <a:pt x="41076" y="613309"/>
                  <a:pt x="50266" y="604120"/>
                </a:cubicBezTo>
                <a:cubicBezTo>
                  <a:pt x="71223" y="583165"/>
                  <a:pt x="103287" y="575759"/>
                  <a:pt x="124244" y="554804"/>
                </a:cubicBezTo>
                <a:lnTo>
                  <a:pt x="148904" y="530146"/>
                </a:lnTo>
                <a:cubicBezTo>
                  <a:pt x="170315" y="465913"/>
                  <a:pt x="147208" y="516855"/>
                  <a:pt x="185893" y="468501"/>
                </a:cubicBezTo>
                <a:cubicBezTo>
                  <a:pt x="209128" y="439459"/>
                  <a:pt x="218336" y="415946"/>
                  <a:pt x="235211" y="382198"/>
                </a:cubicBezTo>
                <a:cubicBezTo>
                  <a:pt x="239321" y="328773"/>
                  <a:pt x="243976" y="275386"/>
                  <a:pt x="247541" y="221922"/>
                </a:cubicBezTo>
                <a:cubicBezTo>
                  <a:pt x="252197" y="152092"/>
                  <a:pt x="244688" y="80647"/>
                  <a:pt x="259871" y="12329"/>
                </a:cubicBezTo>
                <a:cubicBezTo>
                  <a:pt x="262691" y="-358"/>
                  <a:pt x="284530" y="4110"/>
                  <a:pt x="296860" y="0"/>
                </a:cubicBezTo>
                <a:cubicBezTo>
                  <a:pt x="365788" y="5744"/>
                  <a:pt x="438595" y="6149"/>
                  <a:pt x="506464" y="24658"/>
                </a:cubicBezTo>
                <a:cubicBezTo>
                  <a:pt x="531541" y="31497"/>
                  <a:pt x="555783" y="41097"/>
                  <a:pt x="580442" y="49316"/>
                </a:cubicBezTo>
                <a:cubicBezTo>
                  <a:pt x="592772" y="53426"/>
                  <a:pt x="604451" y="60996"/>
                  <a:pt x="617431" y="61645"/>
                </a:cubicBezTo>
                <a:lnTo>
                  <a:pt x="864025" y="73974"/>
                </a:lnTo>
                <a:cubicBezTo>
                  <a:pt x="929783" y="82193"/>
                  <a:pt x="995841" y="88297"/>
                  <a:pt x="1061300" y="98632"/>
                </a:cubicBezTo>
                <a:cubicBezTo>
                  <a:pt x="1074138" y="100659"/>
                  <a:pt x="1085372" y="109526"/>
                  <a:pt x="1098289" y="110961"/>
                </a:cubicBezTo>
                <a:cubicBezTo>
                  <a:pt x="1159696" y="117784"/>
                  <a:pt x="1221586" y="119180"/>
                  <a:pt x="1283234" y="123290"/>
                </a:cubicBezTo>
                <a:cubicBezTo>
                  <a:pt x="1307893" y="131509"/>
                  <a:pt x="1331724" y="142851"/>
                  <a:pt x="1357212" y="147948"/>
                </a:cubicBezTo>
                <a:cubicBezTo>
                  <a:pt x="1435477" y="163600"/>
                  <a:pt x="1398530" y="155194"/>
                  <a:pt x="1468179" y="172606"/>
                </a:cubicBezTo>
                <a:cubicBezTo>
                  <a:pt x="1476399" y="184935"/>
                  <a:pt x="1480509" y="201374"/>
                  <a:pt x="1492839" y="209593"/>
                </a:cubicBezTo>
                <a:cubicBezTo>
                  <a:pt x="1506939" y="218992"/>
                  <a:pt x="1525864" y="217267"/>
                  <a:pt x="1542158" y="221922"/>
                </a:cubicBezTo>
                <a:cubicBezTo>
                  <a:pt x="1554655" y="225492"/>
                  <a:pt x="1567786" y="227940"/>
                  <a:pt x="1579147" y="234251"/>
                </a:cubicBezTo>
                <a:cubicBezTo>
                  <a:pt x="1605054" y="248643"/>
                  <a:pt x="1625009" y="274196"/>
                  <a:pt x="1653125" y="283567"/>
                </a:cubicBezTo>
                <a:cubicBezTo>
                  <a:pt x="1704172" y="300582"/>
                  <a:pt x="1679300" y="288687"/>
                  <a:pt x="1727103" y="320554"/>
                </a:cubicBezTo>
                <a:cubicBezTo>
                  <a:pt x="1759182" y="416787"/>
                  <a:pt x="1706629" y="277513"/>
                  <a:pt x="1801081" y="419185"/>
                </a:cubicBezTo>
                <a:cubicBezTo>
                  <a:pt x="1809301" y="431514"/>
                  <a:pt x="1813174" y="448319"/>
                  <a:pt x="1825740" y="456172"/>
                </a:cubicBezTo>
                <a:cubicBezTo>
                  <a:pt x="1847782" y="469948"/>
                  <a:pt x="1899718" y="480830"/>
                  <a:pt x="1899718" y="480830"/>
                </a:cubicBezTo>
                <a:cubicBezTo>
                  <a:pt x="1907938" y="489049"/>
                  <a:pt x="1917116" y="496411"/>
                  <a:pt x="1924378" y="505488"/>
                </a:cubicBezTo>
                <a:cubicBezTo>
                  <a:pt x="1933635" y="517058"/>
                  <a:pt x="1938559" y="531997"/>
                  <a:pt x="1949037" y="542475"/>
                </a:cubicBezTo>
                <a:cubicBezTo>
                  <a:pt x="1959515" y="552953"/>
                  <a:pt x="1974642" y="557647"/>
                  <a:pt x="1986026" y="567133"/>
                </a:cubicBezTo>
                <a:cubicBezTo>
                  <a:pt x="1999421" y="578295"/>
                  <a:pt x="2008507" y="594448"/>
                  <a:pt x="2023015" y="604120"/>
                </a:cubicBezTo>
                <a:cubicBezTo>
                  <a:pt x="2033829" y="611329"/>
                  <a:pt x="2048379" y="610637"/>
                  <a:pt x="2060004" y="616449"/>
                </a:cubicBezTo>
                <a:cubicBezTo>
                  <a:pt x="2073258" y="623076"/>
                  <a:pt x="2084663" y="632888"/>
                  <a:pt x="2096993" y="641107"/>
                </a:cubicBezTo>
                <a:cubicBezTo>
                  <a:pt x="2115884" y="716664"/>
                  <a:pt x="2114311" y="685152"/>
                  <a:pt x="2096993" y="789055"/>
                </a:cubicBezTo>
                <a:cubicBezTo>
                  <a:pt x="2094207" y="805769"/>
                  <a:pt x="2095249" y="825140"/>
                  <a:pt x="2084664" y="838371"/>
                </a:cubicBezTo>
                <a:cubicBezTo>
                  <a:pt x="2076545" y="848519"/>
                  <a:pt x="2059036" y="844389"/>
                  <a:pt x="2047675" y="850700"/>
                </a:cubicBezTo>
                <a:cubicBezTo>
                  <a:pt x="2021768" y="865092"/>
                  <a:pt x="1998356" y="883577"/>
                  <a:pt x="1973696" y="900016"/>
                </a:cubicBezTo>
                <a:lnTo>
                  <a:pt x="1936707" y="924674"/>
                </a:lnTo>
                <a:cubicBezTo>
                  <a:pt x="1924921" y="960032"/>
                  <a:pt x="1908978" y="1018677"/>
                  <a:pt x="1875059" y="1035635"/>
                </a:cubicBezTo>
                <a:lnTo>
                  <a:pt x="1825740" y="1060293"/>
                </a:lnTo>
                <a:cubicBezTo>
                  <a:pt x="1817520" y="1072622"/>
                  <a:pt x="1815899" y="1097280"/>
                  <a:pt x="1801081" y="1097280"/>
                </a:cubicBezTo>
                <a:cubicBezTo>
                  <a:pt x="1786263" y="1097280"/>
                  <a:pt x="1779073" y="1074872"/>
                  <a:pt x="1776422" y="1060293"/>
                </a:cubicBezTo>
                <a:cubicBezTo>
                  <a:pt x="1762376" y="983044"/>
                  <a:pt x="1764167" y="903571"/>
                  <a:pt x="1751762" y="826042"/>
                </a:cubicBezTo>
                <a:cubicBezTo>
                  <a:pt x="1747655" y="800377"/>
                  <a:pt x="1732201" y="777555"/>
                  <a:pt x="1727103" y="752068"/>
                </a:cubicBezTo>
                <a:cubicBezTo>
                  <a:pt x="1718626" y="709688"/>
                  <a:pt x="1714053" y="681739"/>
                  <a:pt x="1702443" y="641107"/>
                </a:cubicBezTo>
                <a:cubicBezTo>
                  <a:pt x="1698873" y="628611"/>
                  <a:pt x="1696801" y="615264"/>
                  <a:pt x="1690114" y="604120"/>
                </a:cubicBezTo>
                <a:cubicBezTo>
                  <a:pt x="1684133" y="594152"/>
                  <a:pt x="1673674" y="587681"/>
                  <a:pt x="1665454" y="579462"/>
                </a:cubicBezTo>
                <a:cubicBezTo>
                  <a:pt x="1641880" y="508741"/>
                  <a:pt x="1669085" y="571974"/>
                  <a:pt x="1628465" y="517817"/>
                </a:cubicBezTo>
                <a:cubicBezTo>
                  <a:pt x="1544815" y="406289"/>
                  <a:pt x="1611041" y="475734"/>
                  <a:pt x="1554487" y="419185"/>
                </a:cubicBezTo>
                <a:cubicBezTo>
                  <a:pt x="1524314" y="328670"/>
                  <a:pt x="1548208" y="363589"/>
                  <a:pt x="1492839" y="308225"/>
                </a:cubicBezTo>
                <a:cubicBezTo>
                  <a:pt x="1461848" y="215258"/>
                  <a:pt x="1507257" y="326247"/>
                  <a:pt x="1443520" y="246580"/>
                </a:cubicBezTo>
                <a:cubicBezTo>
                  <a:pt x="1394876" y="185779"/>
                  <a:pt x="1484159" y="222835"/>
                  <a:pt x="1381872" y="197264"/>
                </a:cubicBezTo>
                <a:cubicBezTo>
                  <a:pt x="1373652" y="189045"/>
                  <a:pt x="1367609" y="177804"/>
                  <a:pt x="1357212" y="172606"/>
                </a:cubicBezTo>
                <a:cubicBezTo>
                  <a:pt x="1333963" y="160982"/>
                  <a:pt x="1283234" y="147948"/>
                  <a:pt x="1283234" y="147948"/>
                </a:cubicBezTo>
                <a:cubicBezTo>
                  <a:pt x="1238025" y="152058"/>
                  <a:pt x="1192547" y="153857"/>
                  <a:pt x="1147608" y="160277"/>
                </a:cubicBezTo>
                <a:cubicBezTo>
                  <a:pt x="1134742" y="162115"/>
                  <a:pt x="1120768" y="164487"/>
                  <a:pt x="1110619" y="172606"/>
                </a:cubicBezTo>
                <a:cubicBezTo>
                  <a:pt x="1099048" y="181862"/>
                  <a:pt x="1094179" y="197264"/>
                  <a:pt x="1085959" y="209593"/>
                </a:cubicBezTo>
                <a:cubicBezTo>
                  <a:pt x="1081849" y="221922"/>
                  <a:pt x="1080317" y="235436"/>
                  <a:pt x="1073630" y="246580"/>
                </a:cubicBezTo>
                <a:cubicBezTo>
                  <a:pt x="1067649" y="256548"/>
                  <a:pt x="1056232" y="262161"/>
                  <a:pt x="1048970" y="271238"/>
                </a:cubicBezTo>
                <a:cubicBezTo>
                  <a:pt x="1021656" y="305379"/>
                  <a:pt x="1025004" y="306147"/>
                  <a:pt x="1011981" y="345211"/>
                </a:cubicBezTo>
                <a:cubicBezTo>
                  <a:pt x="1016091" y="386308"/>
                  <a:pt x="1015023" y="428257"/>
                  <a:pt x="1024311" y="468501"/>
                </a:cubicBezTo>
                <a:cubicBezTo>
                  <a:pt x="1044572" y="556292"/>
                  <a:pt x="1068342" y="449139"/>
                  <a:pt x="1036641" y="554804"/>
                </a:cubicBezTo>
                <a:cubicBezTo>
                  <a:pt x="1029172" y="579700"/>
                  <a:pt x="1020201" y="604120"/>
                  <a:pt x="1011981" y="628778"/>
                </a:cubicBezTo>
                <a:lnTo>
                  <a:pt x="999652" y="665765"/>
                </a:lnTo>
                <a:lnTo>
                  <a:pt x="987322" y="702752"/>
                </a:lnTo>
                <a:cubicBezTo>
                  <a:pt x="989459" y="717709"/>
                  <a:pt x="995843" y="799147"/>
                  <a:pt x="1011981" y="826042"/>
                </a:cubicBezTo>
                <a:cubicBezTo>
                  <a:pt x="1017962" y="836010"/>
                  <a:pt x="1028421" y="842481"/>
                  <a:pt x="1036641" y="850700"/>
                </a:cubicBezTo>
                <a:cubicBezTo>
                  <a:pt x="1040751" y="863029"/>
                  <a:pt x="1042283" y="876543"/>
                  <a:pt x="1048970" y="887687"/>
                </a:cubicBezTo>
                <a:cubicBezTo>
                  <a:pt x="1054951" y="897655"/>
                  <a:pt x="1066368" y="903268"/>
                  <a:pt x="1073630" y="912345"/>
                </a:cubicBezTo>
                <a:cubicBezTo>
                  <a:pt x="1100945" y="946486"/>
                  <a:pt x="1097596" y="947254"/>
                  <a:pt x="1110619" y="986319"/>
                </a:cubicBezTo>
                <a:cubicBezTo>
                  <a:pt x="1106509" y="1031525"/>
                  <a:pt x="1104709" y="1077002"/>
                  <a:pt x="1098289" y="1121938"/>
                </a:cubicBezTo>
                <a:cubicBezTo>
                  <a:pt x="1096451" y="1134803"/>
                  <a:pt x="1094078" y="1148777"/>
                  <a:pt x="1085959" y="1158925"/>
                </a:cubicBezTo>
                <a:cubicBezTo>
                  <a:pt x="1076702" y="1170496"/>
                  <a:pt x="1061300" y="1175364"/>
                  <a:pt x="1048970" y="1183583"/>
                </a:cubicBezTo>
                <a:cubicBezTo>
                  <a:pt x="1019213" y="1228216"/>
                  <a:pt x="1030938" y="1207317"/>
                  <a:pt x="999652" y="1282215"/>
                </a:cubicBezTo>
                <a:close/>
              </a:path>
            </a:pathLst>
          </a:custGeom>
          <a:solidFill>
            <a:schemeClr val="accent3">
              <a:alpha val="2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53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t julie pres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/>
          <a:stretch/>
        </p:blipFill>
        <p:spPr>
          <a:xfrm>
            <a:off x="305569" y="3183645"/>
            <a:ext cx="4043410" cy="3274219"/>
          </a:xfrm>
          <a:prstGeom prst="rect">
            <a:avLst/>
          </a:prstGeom>
        </p:spPr>
      </p:pic>
      <p:pic>
        <p:nvPicPr>
          <p:cNvPr id="3" name="Picture 2" descr="pilot subject great sho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r="6517"/>
          <a:stretch/>
        </p:blipFill>
        <p:spPr>
          <a:xfrm>
            <a:off x="4467728" y="3183644"/>
            <a:ext cx="4394094" cy="3274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5841" y="6488668"/>
            <a:ext cx="192681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mbria"/>
                <a:ea typeface="+mn-ea"/>
                <a:cs typeface="+mn-cs"/>
              </a:rPr>
              <a:t>photo: Kane Niwa</a:t>
            </a:r>
          </a:p>
        </p:txBody>
      </p:sp>
      <p:pic>
        <p:nvPicPr>
          <p:cNvPr id="5" name="Picture 10" descr="Macintosh HD:Users:alexandrahorowitz:Desktop:Dog Cognition Lab:olfaction in Canis familiaris:SimultaneousPresentati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69" y="304800"/>
            <a:ext cx="408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ai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8"/>
          <a:stretch/>
        </p:blipFill>
        <p:spPr bwMode="auto">
          <a:xfrm>
            <a:off x="4469348" y="304800"/>
            <a:ext cx="439247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67728" y="304800"/>
            <a:ext cx="4394093" cy="2667000"/>
          </a:xfrm>
          <a:prstGeom prst="rect">
            <a:avLst/>
          </a:prstGeom>
          <a:solidFill>
            <a:schemeClr val="bg2">
              <a:lumMod val="75000"/>
              <a:alpha val="6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5569" y="3164594"/>
            <a:ext cx="8556252" cy="3264694"/>
          </a:xfrm>
          <a:prstGeom prst="rect">
            <a:avLst/>
          </a:prstGeom>
          <a:solidFill>
            <a:schemeClr val="bg2">
              <a:lumMod val="75000"/>
              <a:alpha val="6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ndpip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05089" y="14112"/>
            <a:ext cx="6857999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281105" y="14279"/>
            <a:ext cx="6858016" cy="682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281105" y="14279"/>
            <a:ext cx="6858016" cy="682942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4850898" y="4095057"/>
            <a:ext cx="610555" cy="586172"/>
          </a:xfrm>
          <a:custGeom>
            <a:avLst/>
            <a:gdLst>
              <a:gd name="connsiteX0" fmla="*/ 171891 w 610555"/>
              <a:gd name="connsiteY0" fmla="*/ 24424 h 586172"/>
              <a:gd name="connsiteX1" fmla="*/ 114907 w 610555"/>
              <a:gd name="connsiteY1" fmla="*/ 40707 h 586172"/>
              <a:gd name="connsiteX2" fmla="*/ 82344 w 610555"/>
              <a:gd name="connsiteY2" fmla="*/ 97696 h 586172"/>
              <a:gd name="connsiteX3" fmla="*/ 57922 w 610555"/>
              <a:gd name="connsiteY3" fmla="*/ 122119 h 586172"/>
              <a:gd name="connsiteX4" fmla="*/ 33500 w 610555"/>
              <a:gd name="connsiteY4" fmla="*/ 170967 h 586172"/>
              <a:gd name="connsiteX5" fmla="*/ 25359 w 610555"/>
              <a:gd name="connsiteY5" fmla="*/ 195391 h 586172"/>
              <a:gd name="connsiteX6" fmla="*/ 9078 w 610555"/>
              <a:gd name="connsiteY6" fmla="*/ 227956 h 586172"/>
              <a:gd name="connsiteX7" fmla="*/ 937 w 610555"/>
              <a:gd name="connsiteY7" fmla="*/ 276804 h 586172"/>
              <a:gd name="connsiteX8" fmla="*/ 17219 w 610555"/>
              <a:gd name="connsiteY8" fmla="*/ 447770 h 586172"/>
              <a:gd name="connsiteX9" fmla="*/ 49781 w 610555"/>
              <a:gd name="connsiteY9" fmla="*/ 504759 h 586172"/>
              <a:gd name="connsiteX10" fmla="*/ 90485 w 610555"/>
              <a:gd name="connsiteY10" fmla="*/ 537324 h 586172"/>
              <a:gd name="connsiteX11" fmla="*/ 139329 w 610555"/>
              <a:gd name="connsiteY11" fmla="*/ 578030 h 586172"/>
              <a:gd name="connsiteX12" fmla="*/ 237017 w 610555"/>
              <a:gd name="connsiteY12" fmla="*/ 586172 h 586172"/>
              <a:gd name="connsiteX13" fmla="*/ 383548 w 610555"/>
              <a:gd name="connsiteY13" fmla="*/ 578030 h 586172"/>
              <a:gd name="connsiteX14" fmla="*/ 432392 w 610555"/>
              <a:gd name="connsiteY14" fmla="*/ 553607 h 586172"/>
              <a:gd name="connsiteX15" fmla="*/ 456814 w 610555"/>
              <a:gd name="connsiteY15" fmla="*/ 545465 h 586172"/>
              <a:gd name="connsiteX16" fmla="*/ 505658 w 610555"/>
              <a:gd name="connsiteY16" fmla="*/ 521042 h 586172"/>
              <a:gd name="connsiteX17" fmla="*/ 546362 w 610555"/>
              <a:gd name="connsiteY17" fmla="*/ 472194 h 586172"/>
              <a:gd name="connsiteX18" fmla="*/ 570784 w 610555"/>
              <a:gd name="connsiteY18" fmla="*/ 423346 h 586172"/>
              <a:gd name="connsiteX19" fmla="*/ 578924 w 610555"/>
              <a:gd name="connsiteY19" fmla="*/ 398923 h 586172"/>
              <a:gd name="connsiteX20" fmla="*/ 587065 w 610555"/>
              <a:gd name="connsiteY20" fmla="*/ 366357 h 586172"/>
              <a:gd name="connsiteX21" fmla="*/ 603346 w 610555"/>
              <a:gd name="connsiteY21" fmla="*/ 317510 h 586172"/>
              <a:gd name="connsiteX22" fmla="*/ 587065 w 610555"/>
              <a:gd name="connsiteY22" fmla="*/ 138402 h 586172"/>
              <a:gd name="connsiteX23" fmla="*/ 570784 w 610555"/>
              <a:gd name="connsiteY23" fmla="*/ 105837 h 586172"/>
              <a:gd name="connsiteX24" fmla="*/ 538221 w 610555"/>
              <a:gd name="connsiteY24" fmla="*/ 56989 h 586172"/>
              <a:gd name="connsiteX25" fmla="*/ 481236 w 610555"/>
              <a:gd name="connsiteY25" fmla="*/ 24424 h 586172"/>
              <a:gd name="connsiteX26" fmla="*/ 456814 w 610555"/>
              <a:gd name="connsiteY26" fmla="*/ 8142 h 586172"/>
              <a:gd name="connsiteX27" fmla="*/ 367267 w 610555"/>
              <a:gd name="connsiteY27" fmla="*/ 0 h 586172"/>
              <a:gd name="connsiteX28" fmla="*/ 180032 w 610555"/>
              <a:gd name="connsiteY28" fmla="*/ 8142 h 586172"/>
              <a:gd name="connsiteX29" fmla="*/ 131188 w 610555"/>
              <a:gd name="connsiteY29" fmla="*/ 24424 h 586172"/>
              <a:gd name="connsiteX30" fmla="*/ 98625 w 610555"/>
              <a:gd name="connsiteY30" fmla="*/ 32565 h 586172"/>
              <a:gd name="connsiteX31" fmla="*/ 49781 w 610555"/>
              <a:gd name="connsiteY31" fmla="*/ 97696 h 586172"/>
              <a:gd name="connsiteX32" fmla="*/ 33500 w 610555"/>
              <a:gd name="connsiteY32" fmla="*/ 138402 h 586172"/>
              <a:gd name="connsiteX33" fmla="*/ 33500 w 610555"/>
              <a:gd name="connsiteY33" fmla="*/ 138402 h 58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10555" h="586172">
                <a:moveTo>
                  <a:pt x="171891" y="24424"/>
                </a:moveTo>
                <a:cubicBezTo>
                  <a:pt x="169760" y="24957"/>
                  <a:pt x="120217" y="36458"/>
                  <a:pt x="114907" y="40707"/>
                </a:cubicBezTo>
                <a:cubicBezTo>
                  <a:pt x="102085" y="50965"/>
                  <a:pt x="90359" y="86474"/>
                  <a:pt x="82344" y="97696"/>
                </a:cubicBezTo>
                <a:cubicBezTo>
                  <a:pt x="75653" y="107065"/>
                  <a:pt x="66063" y="113978"/>
                  <a:pt x="57922" y="122119"/>
                </a:cubicBezTo>
                <a:cubicBezTo>
                  <a:pt x="37459" y="183510"/>
                  <a:pt x="65062" y="107838"/>
                  <a:pt x="33500" y="170967"/>
                </a:cubicBezTo>
                <a:cubicBezTo>
                  <a:pt x="29662" y="178643"/>
                  <a:pt x="28739" y="187503"/>
                  <a:pt x="25359" y="195391"/>
                </a:cubicBezTo>
                <a:cubicBezTo>
                  <a:pt x="20579" y="206546"/>
                  <a:pt x="14505" y="217101"/>
                  <a:pt x="9078" y="227956"/>
                </a:cubicBezTo>
                <a:cubicBezTo>
                  <a:pt x="6364" y="244239"/>
                  <a:pt x="937" y="260297"/>
                  <a:pt x="937" y="276804"/>
                </a:cubicBezTo>
                <a:cubicBezTo>
                  <a:pt x="937" y="296362"/>
                  <a:pt x="0" y="401850"/>
                  <a:pt x="17219" y="447770"/>
                </a:cubicBezTo>
                <a:cubicBezTo>
                  <a:pt x="23117" y="463500"/>
                  <a:pt x="38667" y="490865"/>
                  <a:pt x="49781" y="504759"/>
                </a:cubicBezTo>
                <a:cubicBezTo>
                  <a:pt x="68729" y="528446"/>
                  <a:pt x="65097" y="516166"/>
                  <a:pt x="90485" y="537324"/>
                </a:cubicBezTo>
                <a:cubicBezTo>
                  <a:pt x="100593" y="545748"/>
                  <a:pt x="123371" y="574838"/>
                  <a:pt x="139329" y="578030"/>
                </a:cubicBezTo>
                <a:cubicBezTo>
                  <a:pt x="171370" y="584439"/>
                  <a:pt x="204454" y="583458"/>
                  <a:pt x="237017" y="586172"/>
                </a:cubicBezTo>
                <a:cubicBezTo>
                  <a:pt x="285861" y="583458"/>
                  <a:pt x="334849" y="582668"/>
                  <a:pt x="383548" y="578030"/>
                </a:cubicBezTo>
                <a:cubicBezTo>
                  <a:pt x="408824" y="575623"/>
                  <a:pt x="410440" y="564584"/>
                  <a:pt x="432392" y="553607"/>
                </a:cubicBezTo>
                <a:cubicBezTo>
                  <a:pt x="440067" y="549769"/>
                  <a:pt x="449139" y="549303"/>
                  <a:pt x="456814" y="545465"/>
                </a:cubicBezTo>
                <a:cubicBezTo>
                  <a:pt x="519930" y="513905"/>
                  <a:pt x="444280" y="541502"/>
                  <a:pt x="505658" y="521042"/>
                </a:cubicBezTo>
                <a:cubicBezTo>
                  <a:pt x="520587" y="506112"/>
                  <a:pt x="536686" y="491547"/>
                  <a:pt x="546362" y="472194"/>
                </a:cubicBezTo>
                <a:cubicBezTo>
                  <a:pt x="576368" y="412177"/>
                  <a:pt x="532867" y="461265"/>
                  <a:pt x="570784" y="423346"/>
                </a:cubicBezTo>
                <a:cubicBezTo>
                  <a:pt x="573497" y="415205"/>
                  <a:pt x="576567" y="407174"/>
                  <a:pt x="578924" y="398923"/>
                </a:cubicBezTo>
                <a:cubicBezTo>
                  <a:pt x="581998" y="388164"/>
                  <a:pt x="583850" y="377075"/>
                  <a:pt x="587065" y="366357"/>
                </a:cubicBezTo>
                <a:cubicBezTo>
                  <a:pt x="591996" y="349918"/>
                  <a:pt x="603346" y="317510"/>
                  <a:pt x="603346" y="317510"/>
                </a:cubicBezTo>
                <a:cubicBezTo>
                  <a:pt x="600642" y="266129"/>
                  <a:pt x="610555" y="193215"/>
                  <a:pt x="587065" y="138402"/>
                </a:cubicBezTo>
                <a:cubicBezTo>
                  <a:pt x="582285" y="127247"/>
                  <a:pt x="577028" y="116244"/>
                  <a:pt x="570784" y="105837"/>
                </a:cubicBezTo>
                <a:cubicBezTo>
                  <a:pt x="560716" y="89056"/>
                  <a:pt x="554503" y="67844"/>
                  <a:pt x="538221" y="56989"/>
                </a:cubicBezTo>
                <a:cubicBezTo>
                  <a:pt x="478721" y="17321"/>
                  <a:pt x="553535" y="65740"/>
                  <a:pt x="481236" y="24424"/>
                </a:cubicBezTo>
                <a:cubicBezTo>
                  <a:pt x="472741" y="19570"/>
                  <a:pt x="466381" y="10192"/>
                  <a:pt x="456814" y="8142"/>
                </a:cubicBezTo>
                <a:cubicBezTo>
                  <a:pt x="427507" y="1861"/>
                  <a:pt x="397116" y="2714"/>
                  <a:pt x="367267" y="0"/>
                </a:cubicBezTo>
                <a:cubicBezTo>
                  <a:pt x="304855" y="2714"/>
                  <a:pt x="242171" y="1713"/>
                  <a:pt x="180032" y="8142"/>
                </a:cubicBezTo>
                <a:cubicBezTo>
                  <a:pt x="162961" y="9908"/>
                  <a:pt x="147838" y="20261"/>
                  <a:pt x="131188" y="24424"/>
                </a:cubicBezTo>
                <a:lnTo>
                  <a:pt x="98625" y="32565"/>
                </a:lnTo>
                <a:cubicBezTo>
                  <a:pt x="61806" y="87800"/>
                  <a:pt x="79900" y="67575"/>
                  <a:pt x="49781" y="97696"/>
                </a:cubicBezTo>
                <a:cubicBezTo>
                  <a:pt x="39722" y="127876"/>
                  <a:pt x="45478" y="114444"/>
                  <a:pt x="33500" y="138402"/>
                </a:cubicBezTo>
                <a:lnTo>
                  <a:pt x="33500" y="13840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124200" y="4106771"/>
            <a:ext cx="610555" cy="586172"/>
          </a:xfrm>
          <a:custGeom>
            <a:avLst/>
            <a:gdLst>
              <a:gd name="connsiteX0" fmla="*/ 171891 w 610555"/>
              <a:gd name="connsiteY0" fmla="*/ 24424 h 586172"/>
              <a:gd name="connsiteX1" fmla="*/ 114907 w 610555"/>
              <a:gd name="connsiteY1" fmla="*/ 40707 h 586172"/>
              <a:gd name="connsiteX2" fmla="*/ 82344 w 610555"/>
              <a:gd name="connsiteY2" fmla="*/ 97696 h 586172"/>
              <a:gd name="connsiteX3" fmla="*/ 57922 w 610555"/>
              <a:gd name="connsiteY3" fmla="*/ 122119 h 586172"/>
              <a:gd name="connsiteX4" fmla="*/ 33500 w 610555"/>
              <a:gd name="connsiteY4" fmla="*/ 170967 h 586172"/>
              <a:gd name="connsiteX5" fmla="*/ 25359 w 610555"/>
              <a:gd name="connsiteY5" fmla="*/ 195391 h 586172"/>
              <a:gd name="connsiteX6" fmla="*/ 9078 w 610555"/>
              <a:gd name="connsiteY6" fmla="*/ 227956 h 586172"/>
              <a:gd name="connsiteX7" fmla="*/ 937 w 610555"/>
              <a:gd name="connsiteY7" fmla="*/ 276804 h 586172"/>
              <a:gd name="connsiteX8" fmla="*/ 17219 w 610555"/>
              <a:gd name="connsiteY8" fmla="*/ 447770 h 586172"/>
              <a:gd name="connsiteX9" fmla="*/ 49781 w 610555"/>
              <a:gd name="connsiteY9" fmla="*/ 504759 h 586172"/>
              <a:gd name="connsiteX10" fmla="*/ 90485 w 610555"/>
              <a:gd name="connsiteY10" fmla="*/ 537324 h 586172"/>
              <a:gd name="connsiteX11" fmla="*/ 139329 w 610555"/>
              <a:gd name="connsiteY11" fmla="*/ 578030 h 586172"/>
              <a:gd name="connsiteX12" fmla="*/ 237017 w 610555"/>
              <a:gd name="connsiteY12" fmla="*/ 586172 h 586172"/>
              <a:gd name="connsiteX13" fmla="*/ 383548 w 610555"/>
              <a:gd name="connsiteY13" fmla="*/ 578030 h 586172"/>
              <a:gd name="connsiteX14" fmla="*/ 432392 w 610555"/>
              <a:gd name="connsiteY14" fmla="*/ 553607 h 586172"/>
              <a:gd name="connsiteX15" fmla="*/ 456814 w 610555"/>
              <a:gd name="connsiteY15" fmla="*/ 545465 h 586172"/>
              <a:gd name="connsiteX16" fmla="*/ 505658 w 610555"/>
              <a:gd name="connsiteY16" fmla="*/ 521042 h 586172"/>
              <a:gd name="connsiteX17" fmla="*/ 546362 w 610555"/>
              <a:gd name="connsiteY17" fmla="*/ 472194 h 586172"/>
              <a:gd name="connsiteX18" fmla="*/ 570784 w 610555"/>
              <a:gd name="connsiteY18" fmla="*/ 423346 h 586172"/>
              <a:gd name="connsiteX19" fmla="*/ 578924 w 610555"/>
              <a:gd name="connsiteY19" fmla="*/ 398923 h 586172"/>
              <a:gd name="connsiteX20" fmla="*/ 587065 w 610555"/>
              <a:gd name="connsiteY20" fmla="*/ 366357 h 586172"/>
              <a:gd name="connsiteX21" fmla="*/ 603346 w 610555"/>
              <a:gd name="connsiteY21" fmla="*/ 317510 h 586172"/>
              <a:gd name="connsiteX22" fmla="*/ 587065 w 610555"/>
              <a:gd name="connsiteY22" fmla="*/ 138402 h 586172"/>
              <a:gd name="connsiteX23" fmla="*/ 570784 w 610555"/>
              <a:gd name="connsiteY23" fmla="*/ 105837 h 586172"/>
              <a:gd name="connsiteX24" fmla="*/ 538221 w 610555"/>
              <a:gd name="connsiteY24" fmla="*/ 56989 h 586172"/>
              <a:gd name="connsiteX25" fmla="*/ 481236 w 610555"/>
              <a:gd name="connsiteY25" fmla="*/ 24424 h 586172"/>
              <a:gd name="connsiteX26" fmla="*/ 456814 w 610555"/>
              <a:gd name="connsiteY26" fmla="*/ 8142 h 586172"/>
              <a:gd name="connsiteX27" fmla="*/ 367267 w 610555"/>
              <a:gd name="connsiteY27" fmla="*/ 0 h 586172"/>
              <a:gd name="connsiteX28" fmla="*/ 180032 w 610555"/>
              <a:gd name="connsiteY28" fmla="*/ 8142 h 586172"/>
              <a:gd name="connsiteX29" fmla="*/ 131188 w 610555"/>
              <a:gd name="connsiteY29" fmla="*/ 24424 h 586172"/>
              <a:gd name="connsiteX30" fmla="*/ 98625 w 610555"/>
              <a:gd name="connsiteY30" fmla="*/ 32565 h 586172"/>
              <a:gd name="connsiteX31" fmla="*/ 49781 w 610555"/>
              <a:gd name="connsiteY31" fmla="*/ 97696 h 586172"/>
              <a:gd name="connsiteX32" fmla="*/ 33500 w 610555"/>
              <a:gd name="connsiteY32" fmla="*/ 138402 h 586172"/>
              <a:gd name="connsiteX33" fmla="*/ 33500 w 610555"/>
              <a:gd name="connsiteY33" fmla="*/ 138402 h 58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10555" h="586172">
                <a:moveTo>
                  <a:pt x="171891" y="24424"/>
                </a:moveTo>
                <a:cubicBezTo>
                  <a:pt x="169760" y="24957"/>
                  <a:pt x="120217" y="36458"/>
                  <a:pt x="114907" y="40707"/>
                </a:cubicBezTo>
                <a:cubicBezTo>
                  <a:pt x="102085" y="50965"/>
                  <a:pt x="90359" y="86474"/>
                  <a:pt x="82344" y="97696"/>
                </a:cubicBezTo>
                <a:cubicBezTo>
                  <a:pt x="75653" y="107065"/>
                  <a:pt x="66063" y="113978"/>
                  <a:pt x="57922" y="122119"/>
                </a:cubicBezTo>
                <a:cubicBezTo>
                  <a:pt x="37459" y="183510"/>
                  <a:pt x="65062" y="107838"/>
                  <a:pt x="33500" y="170967"/>
                </a:cubicBezTo>
                <a:cubicBezTo>
                  <a:pt x="29662" y="178643"/>
                  <a:pt x="28739" y="187503"/>
                  <a:pt x="25359" y="195391"/>
                </a:cubicBezTo>
                <a:cubicBezTo>
                  <a:pt x="20579" y="206546"/>
                  <a:pt x="14505" y="217101"/>
                  <a:pt x="9078" y="227956"/>
                </a:cubicBezTo>
                <a:cubicBezTo>
                  <a:pt x="6364" y="244239"/>
                  <a:pt x="937" y="260297"/>
                  <a:pt x="937" y="276804"/>
                </a:cubicBezTo>
                <a:cubicBezTo>
                  <a:pt x="937" y="296362"/>
                  <a:pt x="0" y="401850"/>
                  <a:pt x="17219" y="447770"/>
                </a:cubicBezTo>
                <a:cubicBezTo>
                  <a:pt x="23117" y="463500"/>
                  <a:pt x="38667" y="490865"/>
                  <a:pt x="49781" y="504759"/>
                </a:cubicBezTo>
                <a:cubicBezTo>
                  <a:pt x="68729" y="528446"/>
                  <a:pt x="65097" y="516166"/>
                  <a:pt x="90485" y="537324"/>
                </a:cubicBezTo>
                <a:cubicBezTo>
                  <a:pt x="100593" y="545748"/>
                  <a:pt x="123371" y="574838"/>
                  <a:pt x="139329" y="578030"/>
                </a:cubicBezTo>
                <a:cubicBezTo>
                  <a:pt x="171370" y="584439"/>
                  <a:pt x="204454" y="583458"/>
                  <a:pt x="237017" y="586172"/>
                </a:cubicBezTo>
                <a:cubicBezTo>
                  <a:pt x="285861" y="583458"/>
                  <a:pt x="334849" y="582668"/>
                  <a:pt x="383548" y="578030"/>
                </a:cubicBezTo>
                <a:cubicBezTo>
                  <a:pt x="408824" y="575623"/>
                  <a:pt x="410440" y="564584"/>
                  <a:pt x="432392" y="553607"/>
                </a:cubicBezTo>
                <a:cubicBezTo>
                  <a:pt x="440067" y="549769"/>
                  <a:pt x="449139" y="549303"/>
                  <a:pt x="456814" y="545465"/>
                </a:cubicBezTo>
                <a:cubicBezTo>
                  <a:pt x="519930" y="513905"/>
                  <a:pt x="444280" y="541502"/>
                  <a:pt x="505658" y="521042"/>
                </a:cubicBezTo>
                <a:cubicBezTo>
                  <a:pt x="520587" y="506112"/>
                  <a:pt x="536686" y="491547"/>
                  <a:pt x="546362" y="472194"/>
                </a:cubicBezTo>
                <a:cubicBezTo>
                  <a:pt x="576368" y="412177"/>
                  <a:pt x="532867" y="461265"/>
                  <a:pt x="570784" y="423346"/>
                </a:cubicBezTo>
                <a:cubicBezTo>
                  <a:pt x="573497" y="415205"/>
                  <a:pt x="576567" y="407174"/>
                  <a:pt x="578924" y="398923"/>
                </a:cubicBezTo>
                <a:cubicBezTo>
                  <a:pt x="581998" y="388164"/>
                  <a:pt x="583850" y="377075"/>
                  <a:pt x="587065" y="366357"/>
                </a:cubicBezTo>
                <a:cubicBezTo>
                  <a:pt x="591996" y="349918"/>
                  <a:pt x="603346" y="317510"/>
                  <a:pt x="603346" y="317510"/>
                </a:cubicBezTo>
                <a:cubicBezTo>
                  <a:pt x="600642" y="266129"/>
                  <a:pt x="610555" y="193215"/>
                  <a:pt x="587065" y="138402"/>
                </a:cubicBezTo>
                <a:cubicBezTo>
                  <a:pt x="582285" y="127247"/>
                  <a:pt x="577028" y="116244"/>
                  <a:pt x="570784" y="105837"/>
                </a:cubicBezTo>
                <a:cubicBezTo>
                  <a:pt x="560716" y="89056"/>
                  <a:pt x="554503" y="67844"/>
                  <a:pt x="538221" y="56989"/>
                </a:cubicBezTo>
                <a:cubicBezTo>
                  <a:pt x="478721" y="17321"/>
                  <a:pt x="553535" y="65740"/>
                  <a:pt x="481236" y="24424"/>
                </a:cubicBezTo>
                <a:cubicBezTo>
                  <a:pt x="472741" y="19570"/>
                  <a:pt x="466381" y="10192"/>
                  <a:pt x="456814" y="8142"/>
                </a:cubicBezTo>
                <a:cubicBezTo>
                  <a:pt x="427507" y="1861"/>
                  <a:pt x="397116" y="2714"/>
                  <a:pt x="367267" y="0"/>
                </a:cubicBezTo>
                <a:cubicBezTo>
                  <a:pt x="304855" y="2714"/>
                  <a:pt x="242171" y="1713"/>
                  <a:pt x="180032" y="8142"/>
                </a:cubicBezTo>
                <a:cubicBezTo>
                  <a:pt x="162961" y="9908"/>
                  <a:pt x="147838" y="20261"/>
                  <a:pt x="131188" y="24424"/>
                </a:cubicBezTo>
                <a:lnTo>
                  <a:pt x="98625" y="32565"/>
                </a:lnTo>
                <a:cubicBezTo>
                  <a:pt x="61806" y="87800"/>
                  <a:pt x="79900" y="67575"/>
                  <a:pt x="49781" y="97696"/>
                </a:cubicBezTo>
                <a:cubicBezTo>
                  <a:pt x="39722" y="127876"/>
                  <a:pt x="45478" y="114444"/>
                  <a:pt x="33500" y="138402"/>
                </a:cubicBezTo>
                <a:lnTo>
                  <a:pt x="33500" y="13840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038600" y="4106771"/>
            <a:ext cx="610555" cy="586172"/>
          </a:xfrm>
          <a:custGeom>
            <a:avLst/>
            <a:gdLst>
              <a:gd name="connsiteX0" fmla="*/ 171891 w 610555"/>
              <a:gd name="connsiteY0" fmla="*/ 24424 h 586172"/>
              <a:gd name="connsiteX1" fmla="*/ 114907 w 610555"/>
              <a:gd name="connsiteY1" fmla="*/ 40707 h 586172"/>
              <a:gd name="connsiteX2" fmla="*/ 82344 w 610555"/>
              <a:gd name="connsiteY2" fmla="*/ 97696 h 586172"/>
              <a:gd name="connsiteX3" fmla="*/ 57922 w 610555"/>
              <a:gd name="connsiteY3" fmla="*/ 122119 h 586172"/>
              <a:gd name="connsiteX4" fmla="*/ 33500 w 610555"/>
              <a:gd name="connsiteY4" fmla="*/ 170967 h 586172"/>
              <a:gd name="connsiteX5" fmla="*/ 25359 w 610555"/>
              <a:gd name="connsiteY5" fmla="*/ 195391 h 586172"/>
              <a:gd name="connsiteX6" fmla="*/ 9078 w 610555"/>
              <a:gd name="connsiteY6" fmla="*/ 227956 h 586172"/>
              <a:gd name="connsiteX7" fmla="*/ 937 w 610555"/>
              <a:gd name="connsiteY7" fmla="*/ 276804 h 586172"/>
              <a:gd name="connsiteX8" fmla="*/ 17219 w 610555"/>
              <a:gd name="connsiteY8" fmla="*/ 447770 h 586172"/>
              <a:gd name="connsiteX9" fmla="*/ 49781 w 610555"/>
              <a:gd name="connsiteY9" fmla="*/ 504759 h 586172"/>
              <a:gd name="connsiteX10" fmla="*/ 90485 w 610555"/>
              <a:gd name="connsiteY10" fmla="*/ 537324 h 586172"/>
              <a:gd name="connsiteX11" fmla="*/ 139329 w 610555"/>
              <a:gd name="connsiteY11" fmla="*/ 578030 h 586172"/>
              <a:gd name="connsiteX12" fmla="*/ 237017 w 610555"/>
              <a:gd name="connsiteY12" fmla="*/ 586172 h 586172"/>
              <a:gd name="connsiteX13" fmla="*/ 383548 w 610555"/>
              <a:gd name="connsiteY13" fmla="*/ 578030 h 586172"/>
              <a:gd name="connsiteX14" fmla="*/ 432392 w 610555"/>
              <a:gd name="connsiteY14" fmla="*/ 553607 h 586172"/>
              <a:gd name="connsiteX15" fmla="*/ 456814 w 610555"/>
              <a:gd name="connsiteY15" fmla="*/ 545465 h 586172"/>
              <a:gd name="connsiteX16" fmla="*/ 505658 w 610555"/>
              <a:gd name="connsiteY16" fmla="*/ 521042 h 586172"/>
              <a:gd name="connsiteX17" fmla="*/ 546362 w 610555"/>
              <a:gd name="connsiteY17" fmla="*/ 472194 h 586172"/>
              <a:gd name="connsiteX18" fmla="*/ 570784 w 610555"/>
              <a:gd name="connsiteY18" fmla="*/ 423346 h 586172"/>
              <a:gd name="connsiteX19" fmla="*/ 578924 w 610555"/>
              <a:gd name="connsiteY19" fmla="*/ 398923 h 586172"/>
              <a:gd name="connsiteX20" fmla="*/ 587065 w 610555"/>
              <a:gd name="connsiteY20" fmla="*/ 366357 h 586172"/>
              <a:gd name="connsiteX21" fmla="*/ 603346 w 610555"/>
              <a:gd name="connsiteY21" fmla="*/ 317510 h 586172"/>
              <a:gd name="connsiteX22" fmla="*/ 587065 w 610555"/>
              <a:gd name="connsiteY22" fmla="*/ 138402 h 586172"/>
              <a:gd name="connsiteX23" fmla="*/ 570784 w 610555"/>
              <a:gd name="connsiteY23" fmla="*/ 105837 h 586172"/>
              <a:gd name="connsiteX24" fmla="*/ 538221 w 610555"/>
              <a:gd name="connsiteY24" fmla="*/ 56989 h 586172"/>
              <a:gd name="connsiteX25" fmla="*/ 481236 w 610555"/>
              <a:gd name="connsiteY25" fmla="*/ 24424 h 586172"/>
              <a:gd name="connsiteX26" fmla="*/ 456814 w 610555"/>
              <a:gd name="connsiteY26" fmla="*/ 8142 h 586172"/>
              <a:gd name="connsiteX27" fmla="*/ 367267 w 610555"/>
              <a:gd name="connsiteY27" fmla="*/ 0 h 586172"/>
              <a:gd name="connsiteX28" fmla="*/ 180032 w 610555"/>
              <a:gd name="connsiteY28" fmla="*/ 8142 h 586172"/>
              <a:gd name="connsiteX29" fmla="*/ 131188 w 610555"/>
              <a:gd name="connsiteY29" fmla="*/ 24424 h 586172"/>
              <a:gd name="connsiteX30" fmla="*/ 98625 w 610555"/>
              <a:gd name="connsiteY30" fmla="*/ 32565 h 586172"/>
              <a:gd name="connsiteX31" fmla="*/ 49781 w 610555"/>
              <a:gd name="connsiteY31" fmla="*/ 97696 h 586172"/>
              <a:gd name="connsiteX32" fmla="*/ 33500 w 610555"/>
              <a:gd name="connsiteY32" fmla="*/ 138402 h 586172"/>
              <a:gd name="connsiteX33" fmla="*/ 33500 w 610555"/>
              <a:gd name="connsiteY33" fmla="*/ 138402 h 58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10555" h="586172">
                <a:moveTo>
                  <a:pt x="171891" y="24424"/>
                </a:moveTo>
                <a:cubicBezTo>
                  <a:pt x="169760" y="24957"/>
                  <a:pt x="120217" y="36458"/>
                  <a:pt x="114907" y="40707"/>
                </a:cubicBezTo>
                <a:cubicBezTo>
                  <a:pt x="102085" y="50965"/>
                  <a:pt x="90359" y="86474"/>
                  <a:pt x="82344" y="97696"/>
                </a:cubicBezTo>
                <a:cubicBezTo>
                  <a:pt x="75653" y="107065"/>
                  <a:pt x="66063" y="113978"/>
                  <a:pt x="57922" y="122119"/>
                </a:cubicBezTo>
                <a:cubicBezTo>
                  <a:pt x="37459" y="183510"/>
                  <a:pt x="65062" y="107838"/>
                  <a:pt x="33500" y="170967"/>
                </a:cubicBezTo>
                <a:cubicBezTo>
                  <a:pt x="29662" y="178643"/>
                  <a:pt x="28739" y="187503"/>
                  <a:pt x="25359" y="195391"/>
                </a:cubicBezTo>
                <a:cubicBezTo>
                  <a:pt x="20579" y="206546"/>
                  <a:pt x="14505" y="217101"/>
                  <a:pt x="9078" y="227956"/>
                </a:cubicBezTo>
                <a:cubicBezTo>
                  <a:pt x="6364" y="244239"/>
                  <a:pt x="937" y="260297"/>
                  <a:pt x="937" y="276804"/>
                </a:cubicBezTo>
                <a:cubicBezTo>
                  <a:pt x="937" y="296362"/>
                  <a:pt x="0" y="401850"/>
                  <a:pt x="17219" y="447770"/>
                </a:cubicBezTo>
                <a:cubicBezTo>
                  <a:pt x="23117" y="463500"/>
                  <a:pt x="38667" y="490865"/>
                  <a:pt x="49781" y="504759"/>
                </a:cubicBezTo>
                <a:cubicBezTo>
                  <a:pt x="68729" y="528446"/>
                  <a:pt x="65097" y="516166"/>
                  <a:pt x="90485" y="537324"/>
                </a:cubicBezTo>
                <a:cubicBezTo>
                  <a:pt x="100593" y="545748"/>
                  <a:pt x="123371" y="574838"/>
                  <a:pt x="139329" y="578030"/>
                </a:cubicBezTo>
                <a:cubicBezTo>
                  <a:pt x="171370" y="584439"/>
                  <a:pt x="204454" y="583458"/>
                  <a:pt x="237017" y="586172"/>
                </a:cubicBezTo>
                <a:cubicBezTo>
                  <a:pt x="285861" y="583458"/>
                  <a:pt x="334849" y="582668"/>
                  <a:pt x="383548" y="578030"/>
                </a:cubicBezTo>
                <a:cubicBezTo>
                  <a:pt x="408824" y="575623"/>
                  <a:pt x="410440" y="564584"/>
                  <a:pt x="432392" y="553607"/>
                </a:cubicBezTo>
                <a:cubicBezTo>
                  <a:pt x="440067" y="549769"/>
                  <a:pt x="449139" y="549303"/>
                  <a:pt x="456814" y="545465"/>
                </a:cubicBezTo>
                <a:cubicBezTo>
                  <a:pt x="519930" y="513905"/>
                  <a:pt x="444280" y="541502"/>
                  <a:pt x="505658" y="521042"/>
                </a:cubicBezTo>
                <a:cubicBezTo>
                  <a:pt x="520587" y="506112"/>
                  <a:pt x="536686" y="491547"/>
                  <a:pt x="546362" y="472194"/>
                </a:cubicBezTo>
                <a:cubicBezTo>
                  <a:pt x="576368" y="412177"/>
                  <a:pt x="532867" y="461265"/>
                  <a:pt x="570784" y="423346"/>
                </a:cubicBezTo>
                <a:cubicBezTo>
                  <a:pt x="573497" y="415205"/>
                  <a:pt x="576567" y="407174"/>
                  <a:pt x="578924" y="398923"/>
                </a:cubicBezTo>
                <a:cubicBezTo>
                  <a:pt x="581998" y="388164"/>
                  <a:pt x="583850" y="377075"/>
                  <a:pt x="587065" y="366357"/>
                </a:cubicBezTo>
                <a:cubicBezTo>
                  <a:pt x="591996" y="349918"/>
                  <a:pt x="603346" y="317510"/>
                  <a:pt x="603346" y="317510"/>
                </a:cubicBezTo>
                <a:cubicBezTo>
                  <a:pt x="600642" y="266129"/>
                  <a:pt x="610555" y="193215"/>
                  <a:pt x="587065" y="138402"/>
                </a:cubicBezTo>
                <a:cubicBezTo>
                  <a:pt x="582285" y="127247"/>
                  <a:pt x="577028" y="116244"/>
                  <a:pt x="570784" y="105837"/>
                </a:cubicBezTo>
                <a:cubicBezTo>
                  <a:pt x="560716" y="89056"/>
                  <a:pt x="554503" y="67844"/>
                  <a:pt x="538221" y="56989"/>
                </a:cubicBezTo>
                <a:cubicBezTo>
                  <a:pt x="478721" y="17321"/>
                  <a:pt x="553535" y="65740"/>
                  <a:pt x="481236" y="24424"/>
                </a:cubicBezTo>
                <a:cubicBezTo>
                  <a:pt x="472741" y="19570"/>
                  <a:pt x="466381" y="10192"/>
                  <a:pt x="456814" y="8142"/>
                </a:cubicBezTo>
                <a:cubicBezTo>
                  <a:pt x="427507" y="1861"/>
                  <a:pt x="397116" y="2714"/>
                  <a:pt x="367267" y="0"/>
                </a:cubicBezTo>
                <a:cubicBezTo>
                  <a:pt x="304855" y="2714"/>
                  <a:pt x="242171" y="1713"/>
                  <a:pt x="180032" y="8142"/>
                </a:cubicBezTo>
                <a:cubicBezTo>
                  <a:pt x="162961" y="9908"/>
                  <a:pt x="147838" y="20261"/>
                  <a:pt x="131188" y="24424"/>
                </a:cubicBezTo>
                <a:lnTo>
                  <a:pt x="98625" y="32565"/>
                </a:lnTo>
                <a:cubicBezTo>
                  <a:pt x="61806" y="87800"/>
                  <a:pt x="79900" y="67575"/>
                  <a:pt x="49781" y="97696"/>
                </a:cubicBezTo>
                <a:cubicBezTo>
                  <a:pt x="39722" y="127876"/>
                  <a:pt x="45478" y="114444"/>
                  <a:pt x="33500" y="138402"/>
                </a:cubicBezTo>
                <a:lnTo>
                  <a:pt x="33500" y="13840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715000" y="5791200"/>
            <a:ext cx="443355" cy="782941"/>
          </a:xfrm>
          <a:custGeom>
            <a:avLst/>
            <a:gdLst>
              <a:gd name="connsiteX0" fmla="*/ 11900 w 443355"/>
              <a:gd name="connsiteY0" fmla="*/ 9520 h 782941"/>
              <a:gd name="connsiteX1" fmla="*/ 52603 w 443355"/>
              <a:gd name="connsiteY1" fmla="*/ 42085 h 782941"/>
              <a:gd name="connsiteX2" fmla="*/ 77025 w 443355"/>
              <a:gd name="connsiteY2" fmla="*/ 50227 h 782941"/>
              <a:gd name="connsiteX3" fmla="*/ 101447 w 443355"/>
              <a:gd name="connsiteY3" fmla="*/ 66509 h 782941"/>
              <a:gd name="connsiteX4" fmla="*/ 117728 w 443355"/>
              <a:gd name="connsiteY4" fmla="*/ 90933 h 782941"/>
              <a:gd name="connsiteX5" fmla="*/ 150291 w 443355"/>
              <a:gd name="connsiteY5" fmla="*/ 107215 h 782941"/>
              <a:gd name="connsiteX6" fmla="*/ 174713 w 443355"/>
              <a:gd name="connsiteY6" fmla="*/ 123498 h 782941"/>
              <a:gd name="connsiteX7" fmla="*/ 215416 w 443355"/>
              <a:gd name="connsiteY7" fmla="*/ 172346 h 782941"/>
              <a:gd name="connsiteX8" fmla="*/ 256120 w 443355"/>
              <a:gd name="connsiteY8" fmla="*/ 213052 h 782941"/>
              <a:gd name="connsiteX9" fmla="*/ 280541 w 443355"/>
              <a:gd name="connsiteY9" fmla="*/ 188628 h 782941"/>
              <a:gd name="connsiteX10" fmla="*/ 313104 w 443355"/>
              <a:gd name="connsiteY10" fmla="*/ 164204 h 782941"/>
              <a:gd name="connsiteX11" fmla="*/ 329385 w 443355"/>
              <a:gd name="connsiteY11" fmla="*/ 139781 h 782941"/>
              <a:gd name="connsiteX12" fmla="*/ 353807 w 443355"/>
              <a:gd name="connsiteY12" fmla="*/ 123498 h 782941"/>
              <a:gd name="connsiteX13" fmla="*/ 394511 w 443355"/>
              <a:gd name="connsiteY13" fmla="*/ 90933 h 782941"/>
              <a:gd name="connsiteX14" fmla="*/ 402651 w 443355"/>
              <a:gd name="connsiteY14" fmla="*/ 66509 h 782941"/>
              <a:gd name="connsiteX15" fmla="*/ 427073 w 443355"/>
              <a:gd name="connsiteY15" fmla="*/ 50227 h 782941"/>
              <a:gd name="connsiteX16" fmla="*/ 443355 w 443355"/>
              <a:gd name="connsiteY16" fmla="*/ 33944 h 782941"/>
              <a:gd name="connsiteX17" fmla="*/ 435214 w 443355"/>
              <a:gd name="connsiteY17" fmla="*/ 58368 h 782941"/>
              <a:gd name="connsiteX18" fmla="*/ 386370 w 443355"/>
              <a:gd name="connsiteY18" fmla="*/ 90933 h 782941"/>
              <a:gd name="connsiteX19" fmla="*/ 353807 w 443355"/>
              <a:gd name="connsiteY19" fmla="*/ 139781 h 782941"/>
              <a:gd name="connsiteX20" fmla="*/ 337526 w 443355"/>
              <a:gd name="connsiteY20" fmla="*/ 164204 h 782941"/>
              <a:gd name="connsiteX21" fmla="*/ 313104 w 443355"/>
              <a:gd name="connsiteY21" fmla="*/ 188628 h 782941"/>
              <a:gd name="connsiteX22" fmla="*/ 296823 w 443355"/>
              <a:gd name="connsiteY22" fmla="*/ 213052 h 782941"/>
              <a:gd name="connsiteX23" fmla="*/ 264260 w 443355"/>
              <a:gd name="connsiteY23" fmla="*/ 237476 h 782941"/>
              <a:gd name="connsiteX24" fmla="*/ 239838 w 443355"/>
              <a:gd name="connsiteY24" fmla="*/ 245617 h 782941"/>
              <a:gd name="connsiteX25" fmla="*/ 239838 w 443355"/>
              <a:gd name="connsiteY25" fmla="*/ 782941 h 78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3355" h="782941">
                <a:moveTo>
                  <a:pt x="11900" y="9520"/>
                </a:moveTo>
                <a:cubicBezTo>
                  <a:pt x="73285" y="29985"/>
                  <a:pt x="0" y="0"/>
                  <a:pt x="52603" y="42085"/>
                </a:cubicBezTo>
                <a:cubicBezTo>
                  <a:pt x="59304" y="47446"/>
                  <a:pt x="69350" y="46389"/>
                  <a:pt x="77025" y="50227"/>
                </a:cubicBezTo>
                <a:cubicBezTo>
                  <a:pt x="85776" y="54603"/>
                  <a:pt x="93306" y="61082"/>
                  <a:pt x="101447" y="66509"/>
                </a:cubicBezTo>
                <a:cubicBezTo>
                  <a:pt x="106874" y="74650"/>
                  <a:pt x="110212" y="84669"/>
                  <a:pt x="117728" y="90933"/>
                </a:cubicBezTo>
                <a:cubicBezTo>
                  <a:pt x="127051" y="98702"/>
                  <a:pt x="139755" y="101194"/>
                  <a:pt x="150291" y="107215"/>
                </a:cubicBezTo>
                <a:cubicBezTo>
                  <a:pt x="158786" y="112070"/>
                  <a:pt x="166572" y="118070"/>
                  <a:pt x="174713" y="123498"/>
                </a:cubicBezTo>
                <a:cubicBezTo>
                  <a:pt x="215128" y="184126"/>
                  <a:pt x="163192" y="109674"/>
                  <a:pt x="215416" y="172346"/>
                </a:cubicBezTo>
                <a:cubicBezTo>
                  <a:pt x="249335" y="213050"/>
                  <a:pt x="211348" y="183201"/>
                  <a:pt x="256120" y="213052"/>
                </a:cubicBezTo>
                <a:cubicBezTo>
                  <a:pt x="264260" y="204911"/>
                  <a:pt x="271800" y="196121"/>
                  <a:pt x="280541" y="188628"/>
                </a:cubicBezTo>
                <a:cubicBezTo>
                  <a:pt x="290842" y="179797"/>
                  <a:pt x="303510" y="173799"/>
                  <a:pt x="313104" y="164204"/>
                </a:cubicBezTo>
                <a:cubicBezTo>
                  <a:pt x="320022" y="157285"/>
                  <a:pt x="322467" y="146700"/>
                  <a:pt x="329385" y="139781"/>
                </a:cubicBezTo>
                <a:cubicBezTo>
                  <a:pt x="336303" y="132862"/>
                  <a:pt x="346167" y="129610"/>
                  <a:pt x="353807" y="123498"/>
                </a:cubicBezTo>
                <a:cubicBezTo>
                  <a:pt x="411795" y="77103"/>
                  <a:pt x="319359" y="141036"/>
                  <a:pt x="394511" y="90933"/>
                </a:cubicBezTo>
                <a:cubicBezTo>
                  <a:pt x="397224" y="82792"/>
                  <a:pt x="397290" y="73210"/>
                  <a:pt x="402651" y="66509"/>
                </a:cubicBezTo>
                <a:cubicBezTo>
                  <a:pt x="408763" y="58869"/>
                  <a:pt x="419433" y="56339"/>
                  <a:pt x="427073" y="50227"/>
                </a:cubicBezTo>
                <a:cubicBezTo>
                  <a:pt x="433067" y="45432"/>
                  <a:pt x="437928" y="39372"/>
                  <a:pt x="443355" y="33944"/>
                </a:cubicBezTo>
                <a:cubicBezTo>
                  <a:pt x="440641" y="42085"/>
                  <a:pt x="441282" y="52300"/>
                  <a:pt x="435214" y="58368"/>
                </a:cubicBezTo>
                <a:cubicBezTo>
                  <a:pt x="421378" y="72205"/>
                  <a:pt x="386370" y="90933"/>
                  <a:pt x="386370" y="90933"/>
                </a:cubicBezTo>
                <a:lnTo>
                  <a:pt x="353807" y="139781"/>
                </a:lnTo>
                <a:cubicBezTo>
                  <a:pt x="348380" y="147922"/>
                  <a:pt x="344444" y="157285"/>
                  <a:pt x="337526" y="164204"/>
                </a:cubicBezTo>
                <a:cubicBezTo>
                  <a:pt x="329385" y="172345"/>
                  <a:pt x="320474" y="179783"/>
                  <a:pt x="313104" y="188628"/>
                </a:cubicBezTo>
                <a:cubicBezTo>
                  <a:pt x="306841" y="196145"/>
                  <a:pt x="303741" y="206133"/>
                  <a:pt x="296823" y="213052"/>
                </a:cubicBezTo>
                <a:cubicBezTo>
                  <a:pt x="287229" y="222647"/>
                  <a:pt x="276040" y="230744"/>
                  <a:pt x="264260" y="237476"/>
                </a:cubicBezTo>
                <a:cubicBezTo>
                  <a:pt x="256810" y="241734"/>
                  <a:pt x="240222" y="237045"/>
                  <a:pt x="239838" y="245617"/>
                </a:cubicBezTo>
                <a:cubicBezTo>
                  <a:pt x="231827" y="424546"/>
                  <a:pt x="239838" y="603833"/>
                  <a:pt x="239838" y="78294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926403" y="4794922"/>
            <a:ext cx="1128921" cy="985378"/>
          </a:xfrm>
          <a:custGeom>
            <a:avLst/>
            <a:gdLst>
              <a:gd name="connsiteX0" fmla="*/ 0 w 1128921"/>
              <a:gd name="connsiteY0" fmla="*/ 8426 h 985378"/>
              <a:gd name="connsiteX1" fmla="*/ 113969 w 1128921"/>
              <a:gd name="connsiteY1" fmla="*/ 284 h 985378"/>
              <a:gd name="connsiteX2" fmla="*/ 1090849 w 1128921"/>
              <a:gd name="connsiteY2" fmla="*/ 16567 h 985378"/>
              <a:gd name="connsiteX3" fmla="*/ 976879 w 1128921"/>
              <a:gd name="connsiteY3" fmla="*/ 24708 h 985378"/>
              <a:gd name="connsiteX4" fmla="*/ 732660 w 1128921"/>
              <a:gd name="connsiteY4" fmla="*/ 32849 h 985378"/>
              <a:gd name="connsiteX5" fmla="*/ 512862 w 1128921"/>
              <a:gd name="connsiteY5" fmla="*/ 40991 h 985378"/>
              <a:gd name="connsiteX6" fmla="*/ 512862 w 1128921"/>
              <a:gd name="connsiteY6" fmla="*/ 448054 h 985378"/>
              <a:gd name="connsiteX7" fmla="*/ 504721 w 1128921"/>
              <a:gd name="connsiteY7" fmla="*/ 496902 h 985378"/>
              <a:gd name="connsiteX8" fmla="*/ 496580 w 1128921"/>
              <a:gd name="connsiteY8" fmla="*/ 586456 h 985378"/>
              <a:gd name="connsiteX9" fmla="*/ 488440 w 1128921"/>
              <a:gd name="connsiteY9" fmla="*/ 920248 h 985378"/>
              <a:gd name="connsiteX10" fmla="*/ 472158 w 1128921"/>
              <a:gd name="connsiteY10" fmla="*/ 969095 h 985378"/>
              <a:gd name="connsiteX11" fmla="*/ 472158 w 1128921"/>
              <a:gd name="connsiteY11" fmla="*/ 985378 h 98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8921" h="985378">
                <a:moveTo>
                  <a:pt x="0" y="8426"/>
                </a:moveTo>
                <a:cubicBezTo>
                  <a:pt x="37990" y="5712"/>
                  <a:pt x="75884" y="0"/>
                  <a:pt x="113969" y="284"/>
                </a:cubicBezTo>
                <a:lnTo>
                  <a:pt x="1090849" y="16567"/>
                </a:lnTo>
                <a:cubicBezTo>
                  <a:pt x="1128921" y="17645"/>
                  <a:pt x="1014927" y="22978"/>
                  <a:pt x="976879" y="24708"/>
                </a:cubicBezTo>
                <a:cubicBezTo>
                  <a:pt x="895511" y="28407"/>
                  <a:pt x="814061" y="29993"/>
                  <a:pt x="732660" y="32849"/>
                </a:cubicBezTo>
                <a:lnTo>
                  <a:pt x="512862" y="40991"/>
                </a:lnTo>
                <a:cubicBezTo>
                  <a:pt x="522176" y="245936"/>
                  <a:pt x="526033" y="224134"/>
                  <a:pt x="512862" y="448054"/>
                </a:cubicBezTo>
                <a:cubicBezTo>
                  <a:pt x="511893" y="464533"/>
                  <a:pt x="506650" y="480508"/>
                  <a:pt x="504721" y="496902"/>
                </a:cubicBezTo>
                <a:cubicBezTo>
                  <a:pt x="501219" y="526671"/>
                  <a:pt x="499294" y="556605"/>
                  <a:pt x="496580" y="586456"/>
                </a:cubicBezTo>
                <a:cubicBezTo>
                  <a:pt x="493867" y="697720"/>
                  <a:pt x="495529" y="809177"/>
                  <a:pt x="488440" y="920248"/>
                </a:cubicBezTo>
                <a:cubicBezTo>
                  <a:pt x="487347" y="937376"/>
                  <a:pt x="476321" y="952444"/>
                  <a:pt x="472158" y="969095"/>
                </a:cubicBezTo>
                <a:cubicBezTo>
                  <a:pt x="470842" y="974361"/>
                  <a:pt x="472158" y="979950"/>
                  <a:pt x="472158" y="98537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9144001" cy="6778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9144001" cy="677868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057400" y="4724399"/>
            <a:ext cx="4026922" cy="996696"/>
          </a:xfrm>
          <a:custGeom>
            <a:avLst/>
            <a:gdLst>
              <a:gd name="connsiteX0" fmla="*/ 68911 w 4026922"/>
              <a:gd name="connsiteY0" fmla="*/ 1058365 h 1087075"/>
              <a:gd name="connsiteX1" fmla="*/ 93333 w 4026922"/>
              <a:gd name="connsiteY1" fmla="*/ 1042082 h 1087075"/>
              <a:gd name="connsiteX2" fmla="*/ 158458 w 4026922"/>
              <a:gd name="connsiteY2" fmla="*/ 1025800 h 1087075"/>
              <a:gd name="connsiteX3" fmla="*/ 182880 w 4026922"/>
              <a:gd name="connsiteY3" fmla="*/ 1017659 h 1087075"/>
              <a:gd name="connsiteX4" fmla="*/ 207302 w 4026922"/>
              <a:gd name="connsiteY4" fmla="*/ 1001376 h 1087075"/>
              <a:gd name="connsiteX5" fmla="*/ 280568 w 4026922"/>
              <a:gd name="connsiteY5" fmla="*/ 985094 h 1087075"/>
              <a:gd name="connsiteX6" fmla="*/ 321272 w 4026922"/>
              <a:gd name="connsiteY6" fmla="*/ 976952 h 1087075"/>
              <a:gd name="connsiteX7" fmla="*/ 353834 w 4026922"/>
              <a:gd name="connsiteY7" fmla="*/ 968811 h 1087075"/>
              <a:gd name="connsiteX8" fmla="*/ 394538 w 4026922"/>
              <a:gd name="connsiteY8" fmla="*/ 960670 h 1087075"/>
              <a:gd name="connsiteX9" fmla="*/ 418960 w 4026922"/>
              <a:gd name="connsiteY9" fmla="*/ 952529 h 1087075"/>
              <a:gd name="connsiteX10" fmla="*/ 475944 w 4026922"/>
              <a:gd name="connsiteY10" fmla="*/ 944387 h 1087075"/>
              <a:gd name="connsiteX11" fmla="*/ 532929 w 4026922"/>
              <a:gd name="connsiteY11" fmla="*/ 928105 h 1087075"/>
              <a:gd name="connsiteX12" fmla="*/ 614336 w 4026922"/>
              <a:gd name="connsiteY12" fmla="*/ 895540 h 1087075"/>
              <a:gd name="connsiteX13" fmla="*/ 671320 w 4026922"/>
              <a:gd name="connsiteY13" fmla="*/ 887398 h 1087075"/>
              <a:gd name="connsiteX14" fmla="*/ 728305 w 4026922"/>
              <a:gd name="connsiteY14" fmla="*/ 871116 h 1087075"/>
              <a:gd name="connsiteX15" fmla="*/ 801571 w 4026922"/>
              <a:gd name="connsiteY15" fmla="*/ 854833 h 1087075"/>
              <a:gd name="connsiteX16" fmla="*/ 882977 w 4026922"/>
              <a:gd name="connsiteY16" fmla="*/ 830410 h 1087075"/>
              <a:gd name="connsiteX17" fmla="*/ 988806 w 4026922"/>
              <a:gd name="connsiteY17" fmla="*/ 814127 h 1087075"/>
              <a:gd name="connsiteX18" fmla="*/ 1037650 w 4026922"/>
              <a:gd name="connsiteY18" fmla="*/ 797844 h 1087075"/>
              <a:gd name="connsiteX19" fmla="*/ 1070213 w 4026922"/>
              <a:gd name="connsiteY19" fmla="*/ 789703 h 1087075"/>
              <a:gd name="connsiteX20" fmla="*/ 1119057 w 4026922"/>
              <a:gd name="connsiteY20" fmla="*/ 781562 h 1087075"/>
              <a:gd name="connsiteX21" fmla="*/ 1143479 w 4026922"/>
              <a:gd name="connsiteY21" fmla="*/ 773421 h 1087075"/>
              <a:gd name="connsiteX22" fmla="*/ 1224885 w 4026922"/>
              <a:gd name="connsiteY22" fmla="*/ 748997 h 1087075"/>
              <a:gd name="connsiteX23" fmla="*/ 1273729 w 4026922"/>
              <a:gd name="connsiteY23" fmla="*/ 732714 h 1087075"/>
              <a:gd name="connsiteX24" fmla="*/ 1355136 w 4026922"/>
              <a:gd name="connsiteY24" fmla="*/ 700149 h 1087075"/>
              <a:gd name="connsiteX25" fmla="*/ 1379558 w 4026922"/>
              <a:gd name="connsiteY25" fmla="*/ 683867 h 1087075"/>
              <a:gd name="connsiteX26" fmla="*/ 1444683 w 4026922"/>
              <a:gd name="connsiteY26" fmla="*/ 659443 h 1087075"/>
              <a:gd name="connsiteX27" fmla="*/ 1493527 w 4026922"/>
              <a:gd name="connsiteY27" fmla="*/ 651302 h 1087075"/>
              <a:gd name="connsiteX28" fmla="*/ 1558653 w 4026922"/>
              <a:gd name="connsiteY28" fmla="*/ 618737 h 1087075"/>
              <a:gd name="connsiteX29" fmla="*/ 1615637 w 4026922"/>
              <a:gd name="connsiteY29" fmla="*/ 610595 h 1087075"/>
              <a:gd name="connsiteX30" fmla="*/ 1656341 w 4026922"/>
              <a:gd name="connsiteY30" fmla="*/ 602454 h 1087075"/>
              <a:gd name="connsiteX31" fmla="*/ 1680762 w 4026922"/>
              <a:gd name="connsiteY31" fmla="*/ 594313 h 1087075"/>
              <a:gd name="connsiteX32" fmla="*/ 1729606 w 4026922"/>
              <a:gd name="connsiteY32" fmla="*/ 586172 h 1087075"/>
              <a:gd name="connsiteX33" fmla="*/ 1819154 w 4026922"/>
              <a:gd name="connsiteY33" fmla="*/ 561748 h 1087075"/>
              <a:gd name="connsiteX34" fmla="*/ 1876138 w 4026922"/>
              <a:gd name="connsiteY34" fmla="*/ 537324 h 1087075"/>
              <a:gd name="connsiteX35" fmla="*/ 1916842 w 4026922"/>
              <a:gd name="connsiteY35" fmla="*/ 529183 h 1087075"/>
              <a:gd name="connsiteX36" fmla="*/ 1941264 w 4026922"/>
              <a:gd name="connsiteY36" fmla="*/ 521041 h 1087075"/>
              <a:gd name="connsiteX37" fmla="*/ 1998248 w 4026922"/>
              <a:gd name="connsiteY37" fmla="*/ 504759 h 1087075"/>
              <a:gd name="connsiteX38" fmla="*/ 2022670 w 4026922"/>
              <a:gd name="connsiteY38" fmla="*/ 488476 h 1087075"/>
              <a:gd name="connsiteX39" fmla="*/ 2104077 w 4026922"/>
              <a:gd name="connsiteY39" fmla="*/ 472194 h 1087075"/>
              <a:gd name="connsiteX40" fmla="*/ 2144780 w 4026922"/>
              <a:gd name="connsiteY40" fmla="*/ 464052 h 1087075"/>
              <a:gd name="connsiteX41" fmla="*/ 2218046 w 4026922"/>
              <a:gd name="connsiteY41" fmla="*/ 447770 h 1087075"/>
              <a:gd name="connsiteX42" fmla="*/ 2299453 w 4026922"/>
              <a:gd name="connsiteY42" fmla="*/ 439629 h 1087075"/>
              <a:gd name="connsiteX43" fmla="*/ 2364578 w 4026922"/>
              <a:gd name="connsiteY43" fmla="*/ 423346 h 1087075"/>
              <a:gd name="connsiteX44" fmla="*/ 2445985 w 4026922"/>
              <a:gd name="connsiteY44" fmla="*/ 398922 h 1087075"/>
              <a:gd name="connsiteX45" fmla="*/ 2445985 w 4026922"/>
              <a:gd name="connsiteY45" fmla="*/ 398922 h 1087075"/>
              <a:gd name="connsiteX46" fmla="*/ 2511110 w 4026922"/>
              <a:gd name="connsiteY46" fmla="*/ 382640 h 1087075"/>
              <a:gd name="connsiteX47" fmla="*/ 2543673 w 4026922"/>
              <a:gd name="connsiteY47" fmla="*/ 374499 h 1087075"/>
              <a:gd name="connsiteX48" fmla="*/ 2600657 w 4026922"/>
              <a:gd name="connsiteY48" fmla="*/ 358216 h 1087075"/>
              <a:gd name="connsiteX49" fmla="*/ 2649501 w 4026922"/>
              <a:gd name="connsiteY49" fmla="*/ 341933 h 1087075"/>
              <a:gd name="connsiteX50" fmla="*/ 2730908 w 4026922"/>
              <a:gd name="connsiteY50" fmla="*/ 325651 h 1087075"/>
              <a:gd name="connsiteX51" fmla="*/ 2771611 w 4026922"/>
              <a:gd name="connsiteY51" fmla="*/ 309368 h 1087075"/>
              <a:gd name="connsiteX52" fmla="*/ 2804174 w 4026922"/>
              <a:gd name="connsiteY52" fmla="*/ 293086 h 1087075"/>
              <a:gd name="connsiteX53" fmla="*/ 2853018 w 4026922"/>
              <a:gd name="connsiteY53" fmla="*/ 284945 h 1087075"/>
              <a:gd name="connsiteX54" fmla="*/ 2918143 w 4026922"/>
              <a:gd name="connsiteY54" fmla="*/ 268662 h 1087075"/>
              <a:gd name="connsiteX55" fmla="*/ 3007691 w 4026922"/>
              <a:gd name="connsiteY55" fmla="*/ 244238 h 1087075"/>
              <a:gd name="connsiteX56" fmla="*/ 3056535 w 4026922"/>
              <a:gd name="connsiteY56" fmla="*/ 227956 h 1087075"/>
              <a:gd name="connsiteX57" fmla="*/ 3170504 w 4026922"/>
              <a:gd name="connsiteY57" fmla="*/ 203532 h 1087075"/>
              <a:gd name="connsiteX58" fmla="*/ 3235629 w 4026922"/>
              <a:gd name="connsiteY58" fmla="*/ 195391 h 1087075"/>
              <a:gd name="connsiteX59" fmla="*/ 3260051 w 4026922"/>
              <a:gd name="connsiteY59" fmla="*/ 179108 h 1087075"/>
              <a:gd name="connsiteX60" fmla="*/ 3325176 w 4026922"/>
              <a:gd name="connsiteY60" fmla="*/ 162826 h 1087075"/>
              <a:gd name="connsiteX61" fmla="*/ 3447286 w 4026922"/>
              <a:gd name="connsiteY61" fmla="*/ 146543 h 1087075"/>
              <a:gd name="connsiteX62" fmla="*/ 3487990 w 4026922"/>
              <a:gd name="connsiteY62" fmla="*/ 130261 h 1087075"/>
              <a:gd name="connsiteX63" fmla="*/ 3561256 w 4026922"/>
              <a:gd name="connsiteY63" fmla="*/ 113978 h 1087075"/>
              <a:gd name="connsiteX64" fmla="*/ 3593818 w 4026922"/>
              <a:gd name="connsiteY64" fmla="*/ 105837 h 1087075"/>
              <a:gd name="connsiteX65" fmla="*/ 3618240 w 4026922"/>
              <a:gd name="connsiteY65" fmla="*/ 89554 h 1087075"/>
              <a:gd name="connsiteX66" fmla="*/ 3683366 w 4026922"/>
              <a:gd name="connsiteY66" fmla="*/ 81413 h 1087075"/>
              <a:gd name="connsiteX67" fmla="*/ 3715928 w 4026922"/>
              <a:gd name="connsiteY67" fmla="*/ 73272 h 1087075"/>
              <a:gd name="connsiteX68" fmla="*/ 3740350 w 4026922"/>
              <a:gd name="connsiteY68" fmla="*/ 65130 h 1087075"/>
              <a:gd name="connsiteX69" fmla="*/ 3813616 w 4026922"/>
              <a:gd name="connsiteY69" fmla="*/ 48848 h 1087075"/>
              <a:gd name="connsiteX70" fmla="*/ 3838038 w 4026922"/>
              <a:gd name="connsiteY70" fmla="*/ 40707 h 1087075"/>
              <a:gd name="connsiteX71" fmla="*/ 3870601 w 4026922"/>
              <a:gd name="connsiteY71" fmla="*/ 32565 h 1087075"/>
              <a:gd name="connsiteX72" fmla="*/ 3895023 w 4026922"/>
              <a:gd name="connsiteY72" fmla="*/ 24424 h 1087075"/>
              <a:gd name="connsiteX73" fmla="*/ 3919445 w 4026922"/>
              <a:gd name="connsiteY73" fmla="*/ 8142 h 1087075"/>
              <a:gd name="connsiteX74" fmla="*/ 3960148 w 4026922"/>
              <a:gd name="connsiteY74" fmla="*/ 0 h 1087075"/>
              <a:gd name="connsiteX75" fmla="*/ 3992711 w 4026922"/>
              <a:gd name="connsiteY75" fmla="*/ 8142 h 1087075"/>
              <a:gd name="connsiteX76" fmla="*/ 4000852 w 4026922"/>
              <a:gd name="connsiteY76" fmla="*/ 32565 h 1087075"/>
              <a:gd name="connsiteX77" fmla="*/ 4008992 w 4026922"/>
              <a:gd name="connsiteY77" fmla="*/ 73272 h 1087075"/>
              <a:gd name="connsiteX78" fmla="*/ 4008992 w 4026922"/>
              <a:gd name="connsiteY78" fmla="*/ 480335 h 1087075"/>
              <a:gd name="connsiteX79" fmla="*/ 3984570 w 4026922"/>
              <a:gd name="connsiteY79" fmla="*/ 488476 h 1087075"/>
              <a:gd name="connsiteX80" fmla="*/ 3943867 w 4026922"/>
              <a:gd name="connsiteY80" fmla="*/ 504759 h 1087075"/>
              <a:gd name="connsiteX81" fmla="*/ 3911304 w 4026922"/>
              <a:gd name="connsiteY81" fmla="*/ 521041 h 1087075"/>
              <a:gd name="connsiteX82" fmla="*/ 3886882 w 4026922"/>
              <a:gd name="connsiteY82" fmla="*/ 537324 h 1087075"/>
              <a:gd name="connsiteX83" fmla="*/ 3829898 w 4026922"/>
              <a:gd name="connsiteY83" fmla="*/ 545465 h 1087075"/>
              <a:gd name="connsiteX84" fmla="*/ 3797335 w 4026922"/>
              <a:gd name="connsiteY84" fmla="*/ 553606 h 1087075"/>
              <a:gd name="connsiteX85" fmla="*/ 3748491 w 4026922"/>
              <a:gd name="connsiteY85" fmla="*/ 561748 h 1087075"/>
              <a:gd name="connsiteX86" fmla="*/ 3724069 w 4026922"/>
              <a:gd name="connsiteY86" fmla="*/ 569889 h 1087075"/>
              <a:gd name="connsiteX87" fmla="*/ 3658944 w 4026922"/>
              <a:gd name="connsiteY87" fmla="*/ 578030 h 1087075"/>
              <a:gd name="connsiteX88" fmla="*/ 3610100 w 4026922"/>
              <a:gd name="connsiteY88" fmla="*/ 586172 h 1087075"/>
              <a:gd name="connsiteX89" fmla="*/ 3520552 w 4026922"/>
              <a:gd name="connsiteY89" fmla="*/ 594313 h 1087075"/>
              <a:gd name="connsiteX90" fmla="*/ 3471708 w 4026922"/>
              <a:gd name="connsiteY90" fmla="*/ 602454 h 1087075"/>
              <a:gd name="connsiteX91" fmla="*/ 3414724 w 4026922"/>
              <a:gd name="connsiteY91" fmla="*/ 610595 h 1087075"/>
              <a:gd name="connsiteX92" fmla="*/ 3349598 w 4026922"/>
              <a:gd name="connsiteY92" fmla="*/ 618737 h 1087075"/>
              <a:gd name="connsiteX93" fmla="*/ 3284473 w 4026922"/>
              <a:gd name="connsiteY93" fmla="*/ 635019 h 1087075"/>
              <a:gd name="connsiteX94" fmla="*/ 3186785 w 4026922"/>
              <a:gd name="connsiteY94" fmla="*/ 651302 h 1087075"/>
              <a:gd name="connsiteX95" fmla="*/ 3121660 w 4026922"/>
              <a:gd name="connsiteY95" fmla="*/ 659443 h 1087075"/>
              <a:gd name="connsiteX96" fmla="*/ 3056535 w 4026922"/>
              <a:gd name="connsiteY96" fmla="*/ 675725 h 1087075"/>
              <a:gd name="connsiteX97" fmla="*/ 2999550 w 4026922"/>
              <a:gd name="connsiteY97" fmla="*/ 683867 h 1087075"/>
              <a:gd name="connsiteX98" fmla="*/ 2950706 w 4026922"/>
              <a:gd name="connsiteY98" fmla="*/ 692008 h 1087075"/>
              <a:gd name="connsiteX99" fmla="*/ 2877440 w 4026922"/>
              <a:gd name="connsiteY99" fmla="*/ 708291 h 1087075"/>
              <a:gd name="connsiteX100" fmla="*/ 2820455 w 4026922"/>
              <a:gd name="connsiteY100" fmla="*/ 716432 h 1087075"/>
              <a:gd name="connsiteX101" fmla="*/ 2763471 w 4026922"/>
              <a:gd name="connsiteY101" fmla="*/ 732714 h 1087075"/>
              <a:gd name="connsiteX102" fmla="*/ 2739049 w 4026922"/>
              <a:gd name="connsiteY102" fmla="*/ 740856 h 1087075"/>
              <a:gd name="connsiteX103" fmla="*/ 2682064 w 4026922"/>
              <a:gd name="connsiteY103" fmla="*/ 748997 h 1087075"/>
              <a:gd name="connsiteX104" fmla="*/ 2649501 w 4026922"/>
              <a:gd name="connsiteY104" fmla="*/ 757138 h 1087075"/>
              <a:gd name="connsiteX105" fmla="*/ 2519251 w 4026922"/>
              <a:gd name="connsiteY105" fmla="*/ 773421 h 1087075"/>
              <a:gd name="connsiteX106" fmla="*/ 2413422 w 4026922"/>
              <a:gd name="connsiteY106" fmla="*/ 789703 h 1087075"/>
              <a:gd name="connsiteX107" fmla="*/ 2348297 w 4026922"/>
              <a:gd name="connsiteY107" fmla="*/ 805986 h 1087075"/>
              <a:gd name="connsiteX108" fmla="*/ 2283172 w 4026922"/>
              <a:gd name="connsiteY108" fmla="*/ 822268 h 1087075"/>
              <a:gd name="connsiteX109" fmla="*/ 2161062 w 4026922"/>
              <a:gd name="connsiteY109" fmla="*/ 838551 h 1087075"/>
              <a:gd name="connsiteX110" fmla="*/ 2095936 w 4026922"/>
              <a:gd name="connsiteY110" fmla="*/ 854833 h 1087075"/>
              <a:gd name="connsiteX111" fmla="*/ 2063374 w 4026922"/>
              <a:gd name="connsiteY111" fmla="*/ 862975 h 1087075"/>
              <a:gd name="connsiteX112" fmla="*/ 2014530 w 4026922"/>
              <a:gd name="connsiteY112" fmla="*/ 871116 h 1087075"/>
              <a:gd name="connsiteX113" fmla="*/ 1957545 w 4026922"/>
              <a:gd name="connsiteY113" fmla="*/ 887398 h 1087075"/>
              <a:gd name="connsiteX114" fmla="*/ 1900560 w 4026922"/>
              <a:gd name="connsiteY114" fmla="*/ 895540 h 1087075"/>
              <a:gd name="connsiteX115" fmla="*/ 1802872 w 4026922"/>
              <a:gd name="connsiteY115" fmla="*/ 911822 h 1087075"/>
              <a:gd name="connsiteX116" fmla="*/ 1762169 w 4026922"/>
              <a:gd name="connsiteY116" fmla="*/ 919963 h 1087075"/>
              <a:gd name="connsiteX117" fmla="*/ 1664481 w 4026922"/>
              <a:gd name="connsiteY117" fmla="*/ 936246 h 1087075"/>
              <a:gd name="connsiteX118" fmla="*/ 1615637 w 4026922"/>
              <a:gd name="connsiteY118" fmla="*/ 944387 h 1087075"/>
              <a:gd name="connsiteX119" fmla="*/ 1534231 w 4026922"/>
              <a:gd name="connsiteY119" fmla="*/ 960670 h 1087075"/>
              <a:gd name="connsiteX120" fmla="*/ 1501668 w 4026922"/>
              <a:gd name="connsiteY120" fmla="*/ 968811 h 1087075"/>
              <a:gd name="connsiteX121" fmla="*/ 1428402 w 4026922"/>
              <a:gd name="connsiteY121" fmla="*/ 976952 h 1087075"/>
              <a:gd name="connsiteX122" fmla="*/ 1371417 w 4026922"/>
              <a:gd name="connsiteY122" fmla="*/ 985094 h 1087075"/>
              <a:gd name="connsiteX123" fmla="*/ 1322573 w 4026922"/>
              <a:gd name="connsiteY123" fmla="*/ 993235 h 1087075"/>
              <a:gd name="connsiteX124" fmla="*/ 1281870 w 4026922"/>
              <a:gd name="connsiteY124" fmla="*/ 1001376 h 1087075"/>
              <a:gd name="connsiteX125" fmla="*/ 1151619 w 4026922"/>
              <a:gd name="connsiteY125" fmla="*/ 1009517 h 1087075"/>
              <a:gd name="connsiteX126" fmla="*/ 915540 w 4026922"/>
              <a:gd name="connsiteY126" fmla="*/ 1033941 h 1087075"/>
              <a:gd name="connsiteX127" fmla="*/ 524788 w 4026922"/>
              <a:gd name="connsiteY127" fmla="*/ 1042082 h 1087075"/>
              <a:gd name="connsiteX128" fmla="*/ 443382 w 4026922"/>
              <a:gd name="connsiteY128" fmla="*/ 1050224 h 1087075"/>
              <a:gd name="connsiteX129" fmla="*/ 223584 w 4026922"/>
              <a:gd name="connsiteY129" fmla="*/ 1066506 h 1087075"/>
              <a:gd name="connsiteX130" fmla="*/ 11927 w 4026922"/>
              <a:gd name="connsiteY130" fmla="*/ 1066506 h 1087075"/>
              <a:gd name="connsiteX131" fmla="*/ 44489 w 4026922"/>
              <a:gd name="connsiteY131" fmla="*/ 1050224 h 1087075"/>
              <a:gd name="connsiteX132" fmla="*/ 93333 w 4026922"/>
              <a:gd name="connsiteY132" fmla="*/ 1042082 h 1087075"/>
              <a:gd name="connsiteX133" fmla="*/ 150318 w 4026922"/>
              <a:gd name="connsiteY133" fmla="*/ 1033941 h 108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4026922" h="1087075">
                <a:moveTo>
                  <a:pt x="68911" y="1058365"/>
                </a:moveTo>
                <a:cubicBezTo>
                  <a:pt x="77052" y="1052937"/>
                  <a:pt x="84138" y="1045426"/>
                  <a:pt x="93333" y="1042082"/>
                </a:cubicBezTo>
                <a:cubicBezTo>
                  <a:pt x="114362" y="1034434"/>
                  <a:pt x="136870" y="1031688"/>
                  <a:pt x="158458" y="1025800"/>
                </a:cubicBezTo>
                <a:cubicBezTo>
                  <a:pt x="166737" y="1023542"/>
                  <a:pt x="174739" y="1020373"/>
                  <a:pt x="182880" y="1017659"/>
                </a:cubicBezTo>
                <a:cubicBezTo>
                  <a:pt x="191021" y="1012231"/>
                  <a:pt x="198551" y="1005752"/>
                  <a:pt x="207302" y="1001376"/>
                </a:cubicBezTo>
                <a:cubicBezTo>
                  <a:pt x="227806" y="991123"/>
                  <a:pt x="260917" y="988667"/>
                  <a:pt x="280568" y="985094"/>
                </a:cubicBezTo>
                <a:cubicBezTo>
                  <a:pt x="294182" y="982619"/>
                  <a:pt x="307765" y="979954"/>
                  <a:pt x="321272" y="976952"/>
                </a:cubicBezTo>
                <a:cubicBezTo>
                  <a:pt x="332194" y="974525"/>
                  <a:pt x="342912" y="971238"/>
                  <a:pt x="353834" y="968811"/>
                </a:cubicBezTo>
                <a:cubicBezTo>
                  <a:pt x="367341" y="965809"/>
                  <a:pt x="381114" y="964026"/>
                  <a:pt x="394538" y="960670"/>
                </a:cubicBezTo>
                <a:cubicBezTo>
                  <a:pt x="402863" y="958589"/>
                  <a:pt x="410546" y="954212"/>
                  <a:pt x="418960" y="952529"/>
                </a:cubicBezTo>
                <a:cubicBezTo>
                  <a:pt x="437775" y="948766"/>
                  <a:pt x="457066" y="947820"/>
                  <a:pt x="475944" y="944387"/>
                </a:cubicBezTo>
                <a:cubicBezTo>
                  <a:pt x="491534" y="941552"/>
                  <a:pt x="517295" y="934118"/>
                  <a:pt x="532929" y="928105"/>
                </a:cubicBezTo>
                <a:cubicBezTo>
                  <a:pt x="560207" y="917613"/>
                  <a:pt x="585404" y="899674"/>
                  <a:pt x="614336" y="895540"/>
                </a:cubicBezTo>
                <a:lnTo>
                  <a:pt x="671320" y="887398"/>
                </a:lnTo>
                <a:cubicBezTo>
                  <a:pt x="698517" y="878332"/>
                  <a:pt x="697638" y="877931"/>
                  <a:pt x="728305" y="871116"/>
                </a:cubicBezTo>
                <a:cubicBezTo>
                  <a:pt x="758199" y="864473"/>
                  <a:pt x="773197" y="863346"/>
                  <a:pt x="801571" y="854833"/>
                </a:cubicBezTo>
                <a:cubicBezTo>
                  <a:pt x="828711" y="846690"/>
                  <a:pt x="854834" y="835101"/>
                  <a:pt x="882977" y="830410"/>
                </a:cubicBezTo>
                <a:cubicBezTo>
                  <a:pt x="925408" y="823337"/>
                  <a:pt x="949686" y="824797"/>
                  <a:pt x="988806" y="814127"/>
                </a:cubicBezTo>
                <a:cubicBezTo>
                  <a:pt x="1005363" y="809611"/>
                  <a:pt x="1021000" y="802007"/>
                  <a:pt x="1037650" y="797844"/>
                </a:cubicBezTo>
                <a:cubicBezTo>
                  <a:pt x="1048504" y="795130"/>
                  <a:pt x="1059242" y="791897"/>
                  <a:pt x="1070213" y="789703"/>
                </a:cubicBezTo>
                <a:cubicBezTo>
                  <a:pt x="1086398" y="786466"/>
                  <a:pt x="1102944" y="785143"/>
                  <a:pt x="1119057" y="781562"/>
                </a:cubicBezTo>
                <a:cubicBezTo>
                  <a:pt x="1127434" y="779700"/>
                  <a:pt x="1135228" y="775779"/>
                  <a:pt x="1143479" y="773421"/>
                </a:cubicBezTo>
                <a:cubicBezTo>
                  <a:pt x="1229584" y="748817"/>
                  <a:pt x="1108835" y="787683"/>
                  <a:pt x="1224885" y="748997"/>
                </a:cubicBezTo>
                <a:cubicBezTo>
                  <a:pt x="1241166" y="743569"/>
                  <a:pt x="1259013" y="741544"/>
                  <a:pt x="1273729" y="732714"/>
                </a:cubicBezTo>
                <a:cubicBezTo>
                  <a:pt x="1326298" y="701172"/>
                  <a:pt x="1298917" y="711395"/>
                  <a:pt x="1355136" y="700149"/>
                </a:cubicBezTo>
                <a:cubicBezTo>
                  <a:pt x="1363277" y="694722"/>
                  <a:pt x="1370807" y="688243"/>
                  <a:pt x="1379558" y="683867"/>
                </a:cubicBezTo>
                <a:cubicBezTo>
                  <a:pt x="1384633" y="681330"/>
                  <a:pt x="1431998" y="662262"/>
                  <a:pt x="1444683" y="659443"/>
                </a:cubicBezTo>
                <a:cubicBezTo>
                  <a:pt x="1460796" y="655862"/>
                  <a:pt x="1477246" y="654016"/>
                  <a:pt x="1493527" y="651302"/>
                </a:cubicBezTo>
                <a:cubicBezTo>
                  <a:pt x="1518109" y="634912"/>
                  <a:pt x="1526785" y="626705"/>
                  <a:pt x="1558653" y="618737"/>
                </a:cubicBezTo>
                <a:cubicBezTo>
                  <a:pt x="1577268" y="614083"/>
                  <a:pt x="1596711" y="613750"/>
                  <a:pt x="1615637" y="610595"/>
                </a:cubicBezTo>
                <a:cubicBezTo>
                  <a:pt x="1629285" y="608320"/>
                  <a:pt x="1642917" y="605810"/>
                  <a:pt x="1656341" y="602454"/>
                </a:cubicBezTo>
                <a:cubicBezTo>
                  <a:pt x="1664666" y="600373"/>
                  <a:pt x="1672386" y="596175"/>
                  <a:pt x="1680762" y="594313"/>
                </a:cubicBezTo>
                <a:cubicBezTo>
                  <a:pt x="1696875" y="590732"/>
                  <a:pt x="1713325" y="588886"/>
                  <a:pt x="1729606" y="586172"/>
                </a:cubicBezTo>
                <a:cubicBezTo>
                  <a:pt x="1860315" y="533884"/>
                  <a:pt x="1671544" y="606035"/>
                  <a:pt x="1819154" y="561748"/>
                </a:cubicBezTo>
                <a:cubicBezTo>
                  <a:pt x="1935632" y="526801"/>
                  <a:pt x="1786293" y="559786"/>
                  <a:pt x="1876138" y="537324"/>
                </a:cubicBezTo>
                <a:cubicBezTo>
                  <a:pt x="1889562" y="533968"/>
                  <a:pt x="1903418" y="532539"/>
                  <a:pt x="1916842" y="529183"/>
                </a:cubicBezTo>
                <a:cubicBezTo>
                  <a:pt x="1925167" y="527102"/>
                  <a:pt x="1933013" y="523399"/>
                  <a:pt x="1941264" y="521041"/>
                </a:cubicBezTo>
                <a:cubicBezTo>
                  <a:pt x="2012843" y="500588"/>
                  <a:pt x="1939672" y="524285"/>
                  <a:pt x="1998248" y="504759"/>
                </a:cubicBezTo>
                <a:cubicBezTo>
                  <a:pt x="2006389" y="499331"/>
                  <a:pt x="2013919" y="492852"/>
                  <a:pt x="2022670" y="488476"/>
                </a:cubicBezTo>
                <a:cubicBezTo>
                  <a:pt x="2046073" y="476773"/>
                  <a:pt x="2081579" y="475944"/>
                  <a:pt x="2104077" y="472194"/>
                </a:cubicBezTo>
                <a:cubicBezTo>
                  <a:pt x="2117725" y="469919"/>
                  <a:pt x="2131273" y="467054"/>
                  <a:pt x="2144780" y="464052"/>
                </a:cubicBezTo>
                <a:cubicBezTo>
                  <a:pt x="2173792" y="457604"/>
                  <a:pt x="2187364" y="451861"/>
                  <a:pt x="2218046" y="447770"/>
                </a:cubicBezTo>
                <a:cubicBezTo>
                  <a:pt x="2245078" y="444166"/>
                  <a:pt x="2272317" y="442343"/>
                  <a:pt x="2299453" y="439629"/>
                </a:cubicBezTo>
                <a:cubicBezTo>
                  <a:pt x="2343091" y="425081"/>
                  <a:pt x="2305641" y="436444"/>
                  <a:pt x="2364578" y="423346"/>
                </a:cubicBezTo>
                <a:cubicBezTo>
                  <a:pt x="2401491" y="415143"/>
                  <a:pt x="2405394" y="412454"/>
                  <a:pt x="2445985" y="398922"/>
                </a:cubicBezTo>
                <a:lnTo>
                  <a:pt x="2445985" y="398922"/>
                </a:lnTo>
                <a:lnTo>
                  <a:pt x="2511110" y="382640"/>
                </a:lnTo>
                <a:cubicBezTo>
                  <a:pt x="2521964" y="379926"/>
                  <a:pt x="2533059" y="378038"/>
                  <a:pt x="2543673" y="374499"/>
                </a:cubicBezTo>
                <a:cubicBezTo>
                  <a:pt x="2625721" y="347145"/>
                  <a:pt x="2498476" y="388873"/>
                  <a:pt x="2600657" y="358216"/>
                </a:cubicBezTo>
                <a:cubicBezTo>
                  <a:pt x="2617095" y="353284"/>
                  <a:pt x="2632851" y="346096"/>
                  <a:pt x="2649501" y="341933"/>
                </a:cubicBezTo>
                <a:cubicBezTo>
                  <a:pt x="2698077" y="329789"/>
                  <a:pt x="2671028" y="335631"/>
                  <a:pt x="2730908" y="325651"/>
                </a:cubicBezTo>
                <a:cubicBezTo>
                  <a:pt x="2744476" y="320223"/>
                  <a:pt x="2758258" y="315303"/>
                  <a:pt x="2771611" y="309368"/>
                </a:cubicBezTo>
                <a:cubicBezTo>
                  <a:pt x="2782701" y="304439"/>
                  <a:pt x="2792550" y="296573"/>
                  <a:pt x="2804174" y="293086"/>
                </a:cubicBezTo>
                <a:cubicBezTo>
                  <a:pt x="2819984" y="288343"/>
                  <a:pt x="2836879" y="288404"/>
                  <a:pt x="2853018" y="284945"/>
                </a:cubicBezTo>
                <a:cubicBezTo>
                  <a:pt x="2874898" y="280256"/>
                  <a:pt x="2896915" y="275738"/>
                  <a:pt x="2918143" y="268662"/>
                </a:cubicBezTo>
                <a:cubicBezTo>
                  <a:pt x="3065743" y="219460"/>
                  <a:pt x="2881120" y="278760"/>
                  <a:pt x="3007691" y="244238"/>
                </a:cubicBezTo>
                <a:cubicBezTo>
                  <a:pt x="3024248" y="239722"/>
                  <a:pt x="3039885" y="232119"/>
                  <a:pt x="3056535" y="227956"/>
                </a:cubicBezTo>
                <a:cubicBezTo>
                  <a:pt x="3093541" y="218703"/>
                  <a:pt x="3133536" y="208153"/>
                  <a:pt x="3170504" y="203532"/>
                </a:cubicBezTo>
                <a:lnTo>
                  <a:pt x="3235629" y="195391"/>
                </a:lnTo>
                <a:cubicBezTo>
                  <a:pt x="3243770" y="189963"/>
                  <a:pt x="3250856" y="182452"/>
                  <a:pt x="3260051" y="179108"/>
                </a:cubicBezTo>
                <a:cubicBezTo>
                  <a:pt x="3281080" y="171460"/>
                  <a:pt x="3303234" y="167215"/>
                  <a:pt x="3325176" y="162826"/>
                </a:cubicBezTo>
                <a:cubicBezTo>
                  <a:pt x="3392621" y="149335"/>
                  <a:pt x="3352112" y="156061"/>
                  <a:pt x="3447286" y="146543"/>
                </a:cubicBezTo>
                <a:cubicBezTo>
                  <a:pt x="3460854" y="141116"/>
                  <a:pt x="3474127" y="134882"/>
                  <a:pt x="3487990" y="130261"/>
                </a:cubicBezTo>
                <a:cubicBezTo>
                  <a:pt x="3507857" y="123638"/>
                  <a:pt x="3541883" y="118283"/>
                  <a:pt x="3561256" y="113978"/>
                </a:cubicBezTo>
                <a:cubicBezTo>
                  <a:pt x="3572178" y="111551"/>
                  <a:pt x="3582964" y="108551"/>
                  <a:pt x="3593818" y="105837"/>
                </a:cubicBezTo>
                <a:cubicBezTo>
                  <a:pt x="3601959" y="100409"/>
                  <a:pt x="3608801" y="92129"/>
                  <a:pt x="3618240" y="89554"/>
                </a:cubicBezTo>
                <a:cubicBezTo>
                  <a:pt x="3639347" y="83797"/>
                  <a:pt x="3661786" y="85010"/>
                  <a:pt x="3683366" y="81413"/>
                </a:cubicBezTo>
                <a:cubicBezTo>
                  <a:pt x="3694402" y="79574"/>
                  <a:pt x="3705170" y="76346"/>
                  <a:pt x="3715928" y="73272"/>
                </a:cubicBezTo>
                <a:cubicBezTo>
                  <a:pt x="3724179" y="70914"/>
                  <a:pt x="3732099" y="67488"/>
                  <a:pt x="3740350" y="65130"/>
                </a:cubicBezTo>
                <a:cubicBezTo>
                  <a:pt x="3798820" y="48423"/>
                  <a:pt x="3746504" y="65627"/>
                  <a:pt x="3813616" y="48848"/>
                </a:cubicBezTo>
                <a:cubicBezTo>
                  <a:pt x="3821941" y="46767"/>
                  <a:pt x="3829787" y="43065"/>
                  <a:pt x="3838038" y="40707"/>
                </a:cubicBezTo>
                <a:cubicBezTo>
                  <a:pt x="3848796" y="37633"/>
                  <a:pt x="3859843" y="35639"/>
                  <a:pt x="3870601" y="32565"/>
                </a:cubicBezTo>
                <a:cubicBezTo>
                  <a:pt x="3878852" y="30207"/>
                  <a:pt x="3887348" y="28262"/>
                  <a:pt x="3895023" y="24424"/>
                </a:cubicBezTo>
                <a:cubicBezTo>
                  <a:pt x="3903774" y="20048"/>
                  <a:pt x="3910284" y="11578"/>
                  <a:pt x="3919445" y="8142"/>
                </a:cubicBezTo>
                <a:cubicBezTo>
                  <a:pt x="3932400" y="3283"/>
                  <a:pt x="3946580" y="2714"/>
                  <a:pt x="3960148" y="0"/>
                </a:cubicBezTo>
                <a:cubicBezTo>
                  <a:pt x="3971002" y="2714"/>
                  <a:pt x="3983974" y="1152"/>
                  <a:pt x="3992711" y="8142"/>
                </a:cubicBezTo>
                <a:cubicBezTo>
                  <a:pt x="3999412" y="13503"/>
                  <a:pt x="3998771" y="24240"/>
                  <a:pt x="4000852" y="32565"/>
                </a:cubicBezTo>
                <a:cubicBezTo>
                  <a:pt x="4004208" y="45990"/>
                  <a:pt x="4006279" y="59703"/>
                  <a:pt x="4008992" y="73272"/>
                </a:cubicBezTo>
                <a:cubicBezTo>
                  <a:pt x="4015878" y="210991"/>
                  <a:pt x="4026922" y="341367"/>
                  <a:pt x="4008992" y="480335"/>
                </a:cubicBezTo>
                <a:cubicBezTo>
                  <a:pt x="4007894" y="488846"/>
                  <a:pt x="3992605" y="485463"/>
                  <a:pt x="3984570" y="488476"/>
                </a:cubicBezTo>
                <a:cubicBezTo>
                  <a:pt x="3970888" y="493607"/>
                  <a:pt x="3957220" y="498824"/>
                  <a:pt x="3943867" y="504759"/>
                </a:cubicBezTo>
                <a:cubicBezTo>
                  <a:pt x="3932777" y="509688"/>
                  <a:pt x="3921840" y="515020"/>
                  <a:pt x="3911304" y="521041"/>
                </a:cubicBezTo>
                <a:cubicBezTo>
                  <a:pt x="3902809" y="525896"/>
                  <a:pt x="3896253" y="534512"/>
                  <a:pt x="3886882" y="537324"/>
                </a:cubicBezTo>
                <a:cubicBezTo>
                  <a:pt x="3868504" y="542838"/>
                  <a:pt x="3848776" y="542032"/>
                  <a:pt x="3829898" y="545465"/>
                </a:cubicBezTo>
                <a:cubicBezTo>
                  <a:pt x="3818890" y="547467"/>
                  <a:pt x="3808306" y="551412"/>
                  <a:pt x="3797335" y="553606"/>
                </a:cubicBezTo>
                <a:cubicBezTo>
                  <a:pt x="3781150" y="556843"/>
                  <a:pt x="3764604" y="558167"/>
                  <a:pt x="3748491" y="561748"/>
                </a:cubicBezTo>
                <a:cubicBezTo>
                  <a:pt x="3740114" y="563610"/>
                  <a:pt x="3732512" y="568354"/>
                  <a:pt x="3724069" y="569889"/>
                </a:cubicBezTo>
                <a:cubicBezTo>
                  <a:pt x="3702545" y="573803"/>
                  <a:pt x="3680601" y="574936"/>
                  <a:pt x="3658944" y="578030"/>
                </a:cubicBezTo>
                <a:cubicBezTo>
                  <a:pt x="3642604" y="580365"/>
                  <a:pt x="3626493" y="584243"/>
                  <a:pt x="3610100" y="586172"/>
                </a:cubicBezTo>
                <a:cubicBezTo>
                  <a:pt x="3580333" y="589674"/>
                  <a:pt x="3550319" y="590811"/>
                  <a:pt x="3520552" y="594313"/>
                </a:cubicBezTo>
                <a:cubicBezTo>
                  <a:pt x="3504159" y="596242"/>
                  <a:pt x="3488022" y="599944"/>
                  <a:pt x="3471708" y="602454"/>
                </a:cubicBezTo>
                <a:cubicBezTo>
                  <a:pt x="3452744" y="605372"/>
                  <a:pt x="3433743" y="608059"/>
                  <a:pt x="3414724" y="610595"/>
                </a:cubicBezTo>
                <a:cubicBezTo>
                  <a:pt x="3393038" y="613487"/>
                  <a:pt x="3371101" y="614705"/>
                  <a:pt x="3349598" y="618737"/>
                </a:cubicBezTo>
                <a:cubicBezTo>
                  <a:pt x="3327605" y="622861"/>
                  <a:pt x="3306545" y="631340"/>
                  <a:pt x="3284473" y="635019"/>
                </a:cubicBezTo>
                <a:cubicBezTo>
                  <a:pt x="3251910" y="640447"/>
                  <a:pt x="3219542" y="647207"/>
                  <a:pt x="3186785" y="651302"/>
                </a:cubicBezTo>
                <a:cubicBezTo>
                  <a:pt x="3165077" y="654016"/>
                  <a:pt x="3143163" y="655411"/>
                  <a:pt x="3121660" y="659443"/>
                </a:cubicBezTo>
                <a:cubicBezTo>
                  <a:pt x="3099667" y="663567"/>
                  <a:pt x="3078477" y="671336"/>
                  <a:pt x="3056535" y="675725"/>
                </a:cubicBezTo>
                <a:cubicBezTo>
                  <a:pt x="3037720" y="679488"/>
                  <a:pt x="3018515" y="680949"/>
                  <a:pt x="2999550" y="683867"/>
                </a:cubicBezTo>
                <a:cubicBezTo>
                  <a:pt x="2983236" y="686377"/>
                  <a:pt x="2966891" y="688771"/>
                  <a:pt x="2950706" y="692008"/>
                </a:cubicBezTo>
                <a:cubicBezTo>
                  <a:pt x="2877538" y="706642"/>
                  <a:pt x="2962729" y="694075"/>
                  <a:pt x="2877440" y="708291"/>
                </a:cubicBezTo>
                <a:cubicBezTo>
                  <a:pt x="2858513" y="711446"/>
                  <a:pt x="2839450" y="713718"/>
                  <a:pt x="2820455" y="716432"/>
                </a:cubicBezTo>
                <a:cubicBezTo>
                  <a:pt x="2761879" y="735958"/>
                  <a:pt x="2835050" y="712261"/>
                  <a:pt x="2763471" y="732714"/>
                </a:cubicBezTo>
                <a:cubicBezTo>
                  <a:pt x="2755220" y="735072"/>
                  <a:pt x="2747463" y="739173"/>
                  <a:pt x="2739049" y="740856"/>
                </a:cubicBezTo>
                <a:cubicBezTo>
                  <a:pt x="2720234" y="744619"/>
                  <a:pt x="2700942" y="745564"/>
                  <a:pt x="2682064" y="748997"/>
                </a:cubicBezTo>
                <a:cubicBezTo>
                  <a:pt x="2671056" y="750999"/>
                  <a:pt x="2660566" y="755478"/>
                  <a:pt x="2649501" y="757138"/>
                </a:cubicBezTo>
                <a:cubicBezTo>
                  <a:pt x="2606231" y="763629"/>
                  <a:pt x="2562156" y="764840"/>
                  <a:pt x="2519251" y="773421"/>
                </a:cubicBezTo>
                <a:cubicBezTo>
                  <a:pt x="2457095" y="785853"/>
                  <a:pt x="2492277" y="779846"/>
                  <a:pt x="2413422" y="789703"/>
                </a:cubicBezTo>
                <a:cubicBezTo>
                  <a:pt x="2391714" y="795131"/>
                  <a:pt x="2369525" y="798910"/>
                  <a:pt x="2348297" y="805986"/>
                </a:cubicBezTo>
                <a:cubicBezTo>
                  <a:pt x="2318581" y="815892"/>
                  <a:pt x="2319661" y="816654"/>
                  <a:pt x="2283172" y="822268"/>
                </a:cubicBezTo>
                <a:cubicBezTo>
                  <a:pt x="2257438" y="826228"/>
                  <a:pt x="2188458" y="833072"/>
                  <a:pt x="2161062" y="838551"/>
                </a:cubicBezTo>
                <a:cubicBezTo>
                  <a:pt x="2139120" y="842940"/>
                  <a:pt x="2117645" y="849405"/>
                  <a:pt x="2095936" y="854833"/>
                </a:cubicBezTo>
                <a:cubicBezTo>
                  <a:pt x="2085082" y="857547"/>
                  <a:pt x="2074410" y="861136"/>
                  <a:pt x="2063374" y="862975"/>
                </a:cubicBezTo>
                <a:cubicBezTo>
                  <a:pt x="2047093" y="865689"/>
                  <a:pt x="2030613" y="867404"/>
                  <a:pt x="2014530" y="871116"/>
                </a:cubicBezTo>
                <a:cubicBezTo>
                  <a:pt x="1995281" y="875558"/>
                  <a:pt x="1976862" y="883258"/>
                  <a:pt x="1957545" y="887398"/>
                </a:cubicBezTo>
                <a:cubicBezTo>
                  <a:pt x="1938783" y="891419"/>
                  <a:pt x="1919513" y="892547"/>
                  <a:pt x="1900560" y="895540"/>
                </a:cubicBezTo>
                <a:cubicBezTo>
                  <a:pt x="1867952" y="900689"/>
                  <a:pt x="1835243" y="905348"/>
                  <a:pt x="1802872" y="911822"/>
                </a:cubicBezTo>
                <a:cubicBezTo>
                  <a:pt x="1789304" y="914536"/>
                  <a:pt x="1775795" y="917558"/>
                  <a:pt x="1762169" y="919963"/>
                </a:cubicBezTo>
                <a:lnTo>
                  <a:pt x="1664481" y="936246"/>
                </a:lnTo>
                <a:cubicBezTo>
                  <a:pt x="1648200" y="938960"/>
                  <a:pt x="1631822" y="941150"/>
                  <a:pt x="1615637" y="944387"/>
                </a:cubicBezTo>
                <a:cubicBezTo>
                  <a:pt x="1588502" y="949815"/>
                  <a:pt x="1561078" y="953958"/>
                  <a:pt x="1534231" y="960670"/>
                </a:cubicBezTo>
                <a:cubicBezTo>
                  <a:pt x="1523377" y="963384"/>
                  <a:pt x="1512726" y="967110"/>
                  <a:pt x="1501668" y="968811"/>
                </a:cubicBezTo>
                <a:cubicBezTo>
                  <a:pt x="1477381" y="972548"/>
                  <a:pt x="1452785" y="973904"/>
                  <a:pt x="1428402" y="976952"/>
                </a:cubicBezTo>
                <a:cubicBezTo>
                  <a:pt x="1409362" y="979332"/>
                  <a:pt x="1390382" y="982176"/>
                  <a:pt x="1371417" y="985094"/>
                </a:cubicBezTo>
                <a:cubicBezTo>
                  <a:pt x="1355103" y="987604"/>
                  <a:pt x="1338813" y="990282"/>
                  <a:pt x="1322573" y="993235"/>
                </a:cubicBezTo>
                <a:cubicBezTo>
                  <a:pt x="1308960" y="995710"/>
                  <a:pt x="1295644" y="1000064"/>
                  <a:pt x="1281870" y="1001376"/>
                </a:cubicBezTo>
                <a:cubicBezTo>
                  <a:pt x="1238564" y="1005501"/>
                  <a:pt x="1194982" y="1006048"/>
                  <a:pt x="1151619" y="1009517"/>
                </a:cubicBezTo>
                <a:cubicBezTo>
                  <a:pt x="1069979" y="1016049"/>
                  <a:pt x="1001069" y="1032159"/>
                  <a:pt x="915540" y="1033941"/>
                </a:cubicBezTo>
                <a:lnTo>
                  <a:pt x="524788" y="1042082"/>
                </a:lnTo>
                <a:lnTo>
                  <a:pt x="443382" y="1050224"/>
                </a:lnTo>
                <a:lnTo>
                  <a:pt x="223584" y="1066506"/>
                </a:lnTo>
                <a:cubicBezTo>
                  <a:pt x="142284" y="1080058"/>
                  <a:pt x="121620" y="1087075"/>
                  <a:pt x="11927" y="1066506"/>
                </a:cubicBezTo>
                <a:cubicBezTo>
                  <a:pt x="0" y="1064269"/>
                  <a:pt x="32866" y="1053711"/>
                  <a:pt x="44489" y="1050224"/>
                </a:cubicBezTo>
                <a:cubicBezTo>
                  <a:pt x="60299" y="1045481"/>
                  <a:pt x="77093" y="1045035"/>
                  <a:pt x="93333" y="1042082"/>
                </a:cubicBezTo>
                <a:cubicBezTo>
                  <a:pt x="143958" y="1032877"/>
                  <a:pt x="118395" y="1033941"/>
                  <a:pt x="150318" y="103394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609827" y="4510262"/>
            <a:ext cx="1406827" cy="491423"/>
          </a:xfrm>
          <a:custGeom>
            <a:avLst/>
            <a:gdLst>
              <a:gd name="connsiteX0" fmla="*/ 49236 w 1406827"/>
              <a:gd name="connsiteY0" fmla="*/ 447770 h 491423"/>
              <a:gd name="connsiteX1" fmla="*/ 57376 w 1406827"/>
              <a:gd name="connsiteY1" fmla="*/ 423346 h 491423"/>
              <a:gd name="connsiteX2" fmla="*/ 130642 w 1406827"/>
              <a:gd name="connsiteY2" fmla="*/ 398922 h 491423"/>
              <a:gd name="connsiteX3" fmla="*/ 155064 w 1406827"/>
              <a:gd name="connsiteY3" fmla="*/ 390781 h 491423"/>
              <a:gd name="connsiteX4" fmla="*/ 179486 w 1406827"/>
              <a:gd name="connsiteY4" fmla="*/ 382640 h 491423"/>
              <a:gd name="connsiteX5" fmla="*/ 212049 w 1406827"/>
              <a:gd name="connsiteY5" fmla="*/ 374498 h 491423"/>
              <a:gd name="connsiteX6" fmla="*/ 244611 w 1406827"/>
              <a:gd name="connsiteY6" fmla="*/ 358216 h 491423"/>
              <a:gd name="connsiteX7" fmla="*/ 342299 w 1406827"/>
              <a:gd name="connsiteY7" fmla="*/ 341933 h 491423"/>
              <a:gd name="connsiteX8" fmla="*/ 423706 w 1406827"/>
              <a:gd name="connsiteY8" fmla="*/ 317509 h 491423"/>
              <a:gd name="connsiteX9" fmla="*/ 488831 w 1406827"/>
              <a:gd name="connsiteY9" fmla="*/ 309368 h 491423"/>
              <a:gd name="connsiteX10" fmla="*/ 513253 w 1406827"/>
              <a:gd name="connsiteY10" fmla="*/ 301227 h 491423"/>
              <a:gd name="connsiteX11" fmla="*/ 594660 w 1406827"/>
              <a:gd name="connsiteY11" fmla="*/ 276803 h 491423"/>
              <a:gd name="connsiteX12" fmla="*/ 667926 w 1406827"/>
              <a:gd name="connsiteY12" fmla="*/ 252379 h 491423"/>
              <a:gd name="connsiteX13" fmla="*/ 716770 w 1406827"/>
              <a:gd name="connsiteY13" fmla="*/ 219814 h 491423"/>
              <a:gd name="connsiteX14" fmla="*/ 765614 w 1406827"/>
              <a:gd name="connsiteY14" fmla="*/ 203532 h 491423"/>
              <a:gd name="connsiteX15" fmla="*/ 887724 w 1406827"/>
              <a:gd name="connsiteY15" fmla="*/ 187249 h 491423"/>
              <a:gd name="connsiteX16" fmla="*/ 920287 w 1406827"/>
              <a:gd name="connsiteY16" fmla="*/ 179108 h 491423"/>
              <a:gd name="connsiteX17" fmla="*/ 944708 w 1406827"/>
              <a:gd name="connsiteY17" fmla="*/ 170967 h 491423"/>
              <a:gd name="connsiteX18" fmla="*/ 1001693 w 1406827"/>
              <a:gd name="connsiteY18" fmla="*/ 162825 h 491423"/>
              <a:gd name="connsiteX19" fmla="*/ 1026115 w 1406827"/>
              <a:gd name="connsiteY19" fmla="*/ 154684 h 491423"/>
              <a:gd name="connsiteX20" fmla="*/ 1083100 w 1406827"/>
              <a:gd name="connsiteY20" fmla="*/ 138402 h 491423"/>
              <a:gd name="connsiteX21" fmla="*/ 1140084 w 1406827"/>
              <a:gd name="connsiteY21" fmla="*/ 113978 h 491423"/>
              <a:gd name="connsiteX22" fmla="*/ 1172647 w 1406827"/>
              <a:gd name="connsiteY22" fmla="*/ 89554 h 491423"/>
              <a:gd name="connsiteX23" fmla="*/ 1221491 w 1406827"/>
              <a:gd name="connsiteY23" fmla="*/ 73271 h 491423"/>
              <a:gd name="connsiteX24" fmla="*/ 1237772 w 1406827"/>
              <a:gd name="connsiteY24" fmla="*/ 48848 h 491423"/>
              <a:gd name="connsiteX25" fmla="*/ 1286616 w 1406827"/>
              <a:gd name="connsiteY25" fmla="*/ 32565 h 491423"/>
              <a:gd name="connsiteX26" fmla="*/ 1335460 w 1406827"/>
              <a:gd name="connsiteY26" fmla="*/ 16283 h 491423"/>
              <a:gd name="connsiteX27" fmla="*/ 1359882 w 1406827"/>
              <a:gd name="connsiteY27" fmla="*/ 8141 h 491423"/>
              <a:gd name="connsiteX28" fmla="*/ 1392445 w 1406827"/>
              <a:gd name="connsiteY28" fmla="*/ 0 h 491423"/>
              <a:gd name="connsiteX29" fmla="*/ 1384304 w 1406827"/>
              <a:gd name="connsiteY29" fmla="*/ 293086 h 491423"/>
              <a:gd name="connsiteX30" fmla="*/ 1262194 w 1406827"/>
              <a:gd name="connsiteY30" fmla="*/ 317509 h 491423"/>
              <a:gd name="connsiteX31" fmla="*/ 1237772 w 1406827"/>
              <a:gd name="connsiteY31" fmla="*/ 325651 h 491423"/>
              <a:gd name="connsiteX32" fmla="*/ 1197069 w 1406827"/>
              <a:gd name="connsiteY32" fmla="*/ 341933 h 491423"/>
              <a:gd name="connsiteX33" fmla="*/ 1164506 w 1406827"/>
              <a:gd name="connsiteY33" fmla="*/ 350075 h 491423"/>
              <a:gd name="connsiteX34" fmla="*/ 1115662 w 1406827"/>
              <a:gd name="connsiteY34" fmla="*/ 366357 h 491423"/>
              <a:gd name="connsiteX35" fmla="*/ 1074959 w 1406827"/>
              <a:gd name="connsiteY35" fmla="*/ 374498 h 491423"/>
              <a:gd name="connsiteX36" fmla="*/ 1026115 w 1406827"/>
              <a:gd name="connsiteY36" fmla="*/ 382640 h 491423"/>
              <a:gd name="connsiteX37" fmla="*/ 969130 w 1406827"/>
              <a:gd name="connsiteY37" fmla="*/ 398922 h 491423"/>
              <a:gd name="connsiteX38" fmla="*/ 936568 w 1406827"/>
              <a:gd name="connsiteY38" fmla="*/ 407063 h 491423"/>
              <a:gd name="connsiteX39" fmla="*/ 879583 w 1406827"/>
              <a:gd name="connsiteY39" fmla="*/ 423346 h 491423"/>
              <a:gd name="connsiteX40" fmla="*/ 814458 w 1406827"/>
              <a:gd name="connsiteY40" fmla="*/ 431487 h 491423"/>
              <a:gd name="connsiteX41" fmla="*/ 773755 w 1406827"/>
              <a:gd name="connsiteY41" fmla="*/ 439628 h 491423"/>
              <a:gd name="connsiteX42" fmla="*/ 676067 w 1406827"/>
              <a:gd name="connsiteY42" fmla="*/ 447770 h 491423"/>
              <a:gd name="connsiteX43" fmla="*/ 529535 w 1406827"/>
              <a:gd name="connsiteY43" fmla="*/ 464052 h 491423"/>
              <a:gd name="connsiteX44" fmla="*/ 505113 w 1406827"/>
              <a:gd name="connsiteY44" fmla="*/ 472194 h 491423"/>
              <a:gd name="connsiteX45" fmla="*/ 317877 w 1406827"/>
              <a:gd name="connsiteY45" fmla="*/ 488476 h 491423"/>
              <a:gd name="connsiteX46" fmla="*/ 8532 w 1406827"/>
              <a:gd name="connsiteY46" fmla="*/ 480335 h 491423"/>
              <a:gd name="connsiteX47" fmla="*/ 16673 w 1406827"/>
              <a:gd name="connsiteY47" fmla="*/ 455911 h 491423"/>
              <a:gd name="connsiteX48" fmla="*/ 65517 w 1406827"/>
              <a:gd name="connsiteY48" fmla="*/ 431487 h 491423"/>
              <a:gd name="connsiteX49" fmla="*/ 98080 w 1406827"/>
              <a:gd name="connsiteY49" fmla="*/ 415205 h 49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06827" h="491423">
                <a:moveTo>
                  <a:pt x="49236" y="447770"/>
                </a:moveTo>
                <a:cubicBezTo>
                  <a:pt x="51949" y="439629"/>
                  <a:pt x="50393" y="428334"/>
                  <a:pt x="57376" y="423346"/>
                </a:cubicBezTo>
                <a:cubicBezTo>
                  <a:pt x="57379" y="423344"/>
                  <a:pt x="118429" y="402993"/>
                  <a:pt x="130642" y="398922"/>
                </a:cubicBezTo>
                <a:lnTo>
                  <a:pt x="155064" y="390781"/>
                </a:lnTo>
                <a:cubicBezTo>
                  <a:pt x="163205" y="388067"/>
                  <a:pt x="171161" y="384722"/>
                  <a:pt x="179486" y="382640"/>
                </a:cubicBezTo>
                <a:cubicBezTo>
                  <a:pt x="190340" y="379926"/>
                  <a:pt x="201573" y="378427"/>
                  <a:pt x="212049" y="374498"/>
                </a:cubicBezTo>
                <a:cubicBezTo>
                  <a:pt x="223412" y="370237"/>
                  <a:pt x="233099" y="362054"/>
                  <a:pt x="244611" y="358216"/>
                </a:cubicBezTo>
                <a:cubicBezTo>
                  <a:pt x="262461" y="352266"/>
                  <a:pt x="329400" y="343776"/>
                  <a:pt x="342299" y="341933"/>
                </a:cubicBezTo>
                <a:cubicBezTo>
                  <a:pt x="364003" y="334698"/>
                  <a:pt x="399107" y="321609"/>
                  <a:pt x="423706" y="317509"/>
                </a:cubicBezTo>
                <a:cubicBezTo>
                  <a:pt x="445286" y="313912"/>
                  <a:pt x="467123" y="312082"/>
                  <a:pt x="488831" y="309368"/>
                </a:cubicBezTo>
                <a:cubicBezTo>
                  <a:pt x="496972" y="306654"/>
                  <a:pt x="505002" y="303584"/>
                  <a:pt x="513253" y="301227"/>
                </a:cubicBezTo>
                <a:cubicBezTo>
                  <a:pt x="540524" y="293435"/>
                  <a:pt x="568859" y="289704"/>
                  <a:pt x="594660" y="276803"/>
                </a:cubicBezTo>
                <a:cubicBezTo>
                  <a:pt x="639599" y="254333"/>
                  <a:pt x="615323" y="262901"/>
                  <a:pt x="667926" y="252379"/>
                </a:cubicBezTo>
                <a:cubicBezTo>
                  <a:pt x="684207" y="241524"/>
                  <a:pt x="698206" y="226002"/>
                  <a:pt x="716770" y="219814"/>
                </a:cubicBezTo>
                <a:cubicBezTo>
                  <a:pt x="733051" y="214387"/>
                  <a:pt x="748685" y="206354"/>
                  <a:pt x="765614" y="203532"/>
                </a:cubicBezTo>
                <a:cubicBezTo>
                  <a:pt x="838696" y="191350"/>
                  <a:pt x="798053" y="197213"/>
                  <a:pt x="887724" y="187249"/>
                </a:cubicBezTo>
                <a:cubicBezTo>
                  <a:pt x="898578" y="184535"/>
                  <a:pt x="909529" y="182182"/>
                  <a:pt x="920287" y="179108"/>
                </a:cubicBezTo>
                <a:cubicBezTo>
                  <a:pt x="928538" y="176751"/>
                  <a:pt x="936294" y="172650"/>
                  <a:pt x="944708" y="170967"/>
                </a:cubicBezTo>
                <a:cubicBezTo>
                  <a:pt x="963523" y="167204"/>
                  <a:pt x="982698" y="165539"/>
                  <a:pt x="1001693" y="162825"/>
                </a:cubicBezTo>
                <a:cubicBezTo>
                  <a:pt x="1009834" y="160111"/>
                  <a:pt x="1017864" y="157041"/>
                  <a:pt x="1026115" y="154684"/>
                </a:cubicBezTo>
                <a:cubicBezTo>
                  <a:pt x="1046767" y="148783"/>
                  <a:pt x="1063584" y="146767"/>
                  <a:pt x="1083100" y="138402"/>
                </a:cubicBezTo>
                <a:cubicBezTo>
                  <a:pt x="1153515" y="108221"/>
                  <a:pt x="1082810" y="133070"/>
                  <a:pt x="1140084" y="113978"/>
                </a:cubicBezTo>
                <a:cubicBezTo>
                  <a:pt x="1150938" y="105837"/>
                  <a:pt x="1160511" y="95622"/>
                  <a:pt x="1172647" y="89554"/>
                </a:cubicBezTo>
                <a:cubicBezTo>
                  <a:pt x="1187997" y="81878"/>
                  <a:pt x="1221491" y="73271"/>
                  <a:pt x="1221491" y="73271"/>
                </a:cubicBezTo>
                <a:cubicBezTo>
                  <a:pt x="1226918" y="65130"/>
                  <a:pt x="1229475" y="54034"/>
                  <a:pt x="1237772" y="48848"/>
                </a:cubicBezTo>
                <a:cubicBezTo>
                  <a:pt x="1252325" y="39752"/>
                  <a:pt x="1270335" y="37993"/>
                  <a:pt x="1286616" y="32565"/>
                </a:cubicBezTo>
                <a:lnTo>
                  <a:pt x="1335460" y="16283"/>
                </a:lnTo>
                <a:cubicBezTo>
                  <a:pt x="1343601" y="13569"/>
                  <a:pt x="1351557" y="10222"/>
                  <a:pt x="1359882" y="8141"/>
                </a:cubicBezTo>
                <a:lnTo>
                  <a:pt x="1392445" y="0"/>
                </a:lnTo>
                <a:cubicBezTo>
                  <a:pt x="1389731" y="97695"/>
                  <a:pt x="1406827" y="197984"/>
                  <a:pt x="1384304" y="293086"/>
                </a:cubicBezTo>
                <a:cubicBezTo>
                  <a:pt x="1382105" y="302373"/>
                  <a:pt x="1271410" y="316192"/>
                  <a:pt x="1262194" y="317509"/>
                </a:cubicBezTo>
                <a:cubicBezTo>
                  <a:pt x="1254053" y="320223"/>
                  <a:pt x="1245807" y="322638"/>
                  <a:pt x="1237772" y="325651"/>
                </a:cubicBezTo>
                <a:cubicBezTo>
                  <a:pt x="1224090" y="330782"/>
                  <a:pt x="1210932" y="337312"/>
                  <a:pt x="1197069" y="341933"/>
                </a:cubicBezTo>
                <a:cubicBezTo>
                  <a:pt x="1186455" y="345471"/>
                  <a:pt x="1175223" y="346860"/>
                  <a:pt x="1164506" y="350075"/>
                </a:cubicBezTo>
                <a:cubicBezTo>
                  <a:pt x="1148068" y="355007"/>
                  <a:pt x="1132491" y="362991"/>
                  <a:pt x="1115662" y="366357"/>
                </a:cubicBezTo>
                <a:lnTo>
                  <a:pt x="1074959" y="374498"/>
                </a:lnTo>
                <a:cubicBezTo>
                  <a:pt x="1058719" y="377451"/>
                  <a:pt x="1042300" y="379403"/>
                  <a:pt x="1026115" y="382640"/>
                </a:cubicBezTo>
                <a:cubicBezTo>
                  <a:pt x="983694" y="391125"/>
                  <a:pt x="1005342" y="388575"/>
                  <a:pt x="969130" y="398922"/>
                </a:cubicBezTo>
                <a:cubicBezTo>
                  <a:pt x="958372" y="401996"/>
                  <a:pt x="947326" y="403989"/>
                  <a:pt x="936568" y="407063"/>
                </a:cubicBezTo>
                <a:cubicBezTo>
                  <a:pt x="909461" y="414809"/>
                  <a:pt x="910132" y="418254"/>
                  <a:pt x="879583" y="423346"/>
                </a:cubicBezTo>
                <a:cubicBezTo>
                  <a:pt x="858003" y="426943"/>
                  <a:pt x="836081" y="428160"/>
                  <a:pt x="814458" y="431487"/>
                </a:cubicBezTo>
                <a:cubicBezTo>
                  <a:pt x="800783" y="433591"/>
                  <a:pt x="787497" y="438011"/>
                  <a:pt x="773755" y="439628"/>
                </a:cubicBezTo>
                <a:cubicBezTo>
                  <a:pt x="741303" y="443446"/>
                  <a:pt x="708630" y="445056"/>
                  <a:pt x="676067" y="447770"/>
                </a:cubicBezTo>
                <a:cubicBezTo>
                  <a:pt x="593716" y="468359"/>
                  <a:pt x="698370" y="444187"/>
                  <a:pt x="529535" y="464052"/>
                </a:cubicBezTo>
                <a:cubicBezTo>
                  <a:pt x="521013" y="465055"/>
                  <a:pt x="513638" y="471210"/>
                  <a:pt x="505113" y="472194"/>
                </a:cubicBezTo>
                <a:cubicBezTo>
                  <a:pt x="442878" y="479375"/>
                  <a:pt x="317877" y="488476"/>
                  <a:pt x="317877" y="488476"/>
                </a:cubicBezTo>
                <a:cubicBezTo>
                  <a:pt x="214762" y="485762"/>
                  <a:pt x="111085" y="491423"/>
                  <a:pt x="8532" y="480335"/>
                </a:cubicBezTo>
                <a:cubicBezTo>
                  <a:pt x="0" y="479413"/>
                  <a:pt x="11312" y="462612"/>
                  <a:pt x="16673" y="455911"/>
                </a:cubicBezTo>
                <a:cubicBezTo>
                  <a:pt x="30278" y="438904"/>
                  <a:pt x="47562" y="439182"/>
                  <a:pt x="65517" y="431487"/>
                </a:cubicBezTo>
                <a:cubicBezTo>
                  <a:pt x="76671" y="426706"/>
                  <a:pt x="98080" y="415205"/>
                  <a:pt x="98080" y="4152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246492" y="4445132"/>
            <a:ext cx="702368" cy="317509"/>
          </a:xfrm>
          <a:custGeom>
            <a:avLst/>
            <a:gdLst>
              <a:gd name="connsiteX0" fmla="*/ 48844 w 702368"/>
              <a:gd name="connsiteY0" fmla="*/ 276803 h 317509"/>
              <a:gd name="connsiteX1" fmla="*/ 73266 w 702368"/>
              <a:gd name="connsiteY1" fmla="*/ 268662 h 317509"/>
              <a:gd name="connsiteX2" fmla="*/ 130250 w 702368"/>
              <a:gd name="connsiteY2" fmla="*/ 227955 h 317509"/>
              <a:gd name="connsiteX3" fmla="*/ 154672 w 702368"/>
              <a:gd name="connsiteY3" fmla="*/ 219814 h 317509"/>
              <a:gd name="connsiteX4" fmla="*/ 179094 w 702368"/>
              <a:gd name="connsiteY4" fmla="*/ 203532 h 317509"/>
              <a:gd name="connsiteX5" fmla="*/ 203516 w 702368"/>
              <a:gd name="connsiteY5" fmla="*/ 195390 h 317509"/>
              <a:gd name="connsiteX6" fmla="*/ 227938 w 702368"/>
              <a:gd name="connsiteY6" fmla="*/ 179108 h 317509"/>
              <a:gd name="connsiteX7" fmla="*/ 284923 w 702368"/>
              <a:gd name="connsiteY7" fmla="*/ 162825 h 317509"/>
              <a:gd name="connsiteX8" fmla="*/ 333767 w 702368"/>
              <a:gd name="connsiteY8" fmla="*/ 130260 h 317509"/>
              <a:gd name="connsiteX9" fmla="*/ 415174 w 702368"/>
              <a:gd name="connsiteY9" fmla="*/ 97695 h 317509"/>
              <a:gd name="connsiteX10" fmla="*/ 455877 w 702368"/>
              <a:gd name="connsiteY10" fmla="*/ 81413 h 317509"/>
              <a:gd name="connsiteX11" fmla="*/ 480299 w 702368"/>
              <a:gd name="connsiteY11" fmla="*/ 65130 h 317509"/>
              <a:gd name="connsiteX12" fmla="*/ 569846 w 702368"/>
              <a:gd name="connsiteY12" fmla="*/ 40706 h 317509"/>
              <a:gd name="connsiteX13" fmla="*/ 618690 w 702368"/>
              <a:gd name="connsiteY13" fmla="*/ 24424 h 317509"/>
              <a:gd name="connsiteX14" fmla="*/ 643112 w 702368"/>
              <a:gd name="connsiteY14" fmla="*/ 16282 h 317509"/>
              <a:gd name="connsiteX15" fmla="*/ 675675 w 702368"/>
              <a:gd name="connsiteY15" fmla="*/ 0 h 317509"/>
              <a:gd name="connsiteX16" fmla="*/ 675675 w 702368"/>
              <a:gd name="connsiteY16" fmla="*/ 219814 h 317509"/>
              <a:gd name="connsiteX17" fmla="*/ 618690 w 702368"/>
              <a:gd name="connsiteY17" fmla="*/ 244238 h 317509"/>
              <a:gd name="connsiteX18" fmla="*/ 545424 w 702368"/>
              <a:gd name="connsiteY18" fmla="*/ 276803 h 317509"/>
              <a:gd name="connsiteX19" fmla="*/ 382611 w 702368"/>
              <a:gd name="connsiteY19" fmla="*/ 293086 h 317509"/>
              <a:gd name="connsiteX20" fmla="*/ 317486 w 702368"/>
              <a:gd name="connsiteY20" fmla="*/ 301227 h 317509"/>
              <a:gd name="connsiteX21" fmla="*/ 268642 w 702368"/>
              <a:gd name="connsiteY21" fmla="*/ 309368 h 317509"/>
              <a:gd name="connsiteX22" fmla="*/ 81407 w 702368"/>
              <a:gd name="connsiteY22" fmla="*/ 317509 h 317509"/>
              <a:gd name="connsiteX23" fmla="*/ 8141 w 702368"/>
              <a:gd name="connsiteY23" fmla="*/ 309368 h 317509"/>
              <a:gd name="connsiteX24" fmla="*/ 32563 w 702368"/>
              <a:gd name="connsiteY24" fmla="*/ 301227 h 317509"/>
              <a:gd name="connsiteX25" fmla="*/ 73266 w 702368"/>
              <a:gd name="connsiteY25" fmla="*/ 268662 h 317509"/>
              <a:gd name="connsiteX26" fmla="*/ 105828 w 702368"/>
              <a:gd name="connsiteY26" fmla="*/ 252379 h 317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2368" h="317509">
                <a:moveTo>
                  <a:pt x="48844" y="276803"/>
                </a:moveTo>
                <a:cubicBezTo>
                  <a:pt x="56985" y="274089"/>
                  <a:pt x="65591" y="272500"/>
                  <a:pt x="73266" y="268662"/>
                </a:cubicBezTo>
                <a:cubicBezTo>
                  <a:pt x="98464" y="256062"/>
                  <a:pt x="104439" y="242705"/>
                  <a:pt x="130250" y="227955"/>
                </a:cubicBezTo>
                <a:cubicBezTo>
                  <a:pt x="137700" y="223697"/>
                  <a:pt x="146997" y="223652"/>
                  <a:pt x="154672" y="219814"/>
                </a:cubicBezTo>
                <a:cubicBezTo>
                  <a:pt x="163423" y="215438"/>
                  <a:pt x="170343" y="207908"/>
                  <a:pt x="179094" y="203532"/>
                </a:cubicBezTo>
                <a:cubicBezTo>
                  <a:pt x="186769" y="199694"/>
                  <a:pt x="195841" y="199228"/>
                  <a:pt x="203516" y="195390"/>
                </a:cubicBezTo>
                <a:cubicBezTo>
                  <a:pt x="212267" y="191014"/>
                  <a:pt x="218945" y="182962"/>
                  <a:pt x="227938" y="179108"/>
                </a:cubicBezTo>
                <a:cubicBezTo>
                  <a:pt x="246393" y="171199"/>
                  <a:pt x="267093" y="172732"/>
                  <a:pt x="284923" y="162825"/>
                </a:cubicBezTo>
                <a:cubicBezTo>
                  <a:pt x="302028" y="153321"/>
                  <a:pt x="315203" y="136448"/>
                  <a:pt x="333767" y="130260"/>
                </a:cubicBezTo>
                <a:cubicBezTo>
                  <a:pt x="428006" y="98846"/>
                  <a:pt x="343302" y="129640"/>
                  <a:pt x="415174" y="97695"/>
                </a:cubicBezTo>
                <a:cubicBezTo>
                  <a:pt x="428527" y="91760"/>
                  <a:pt x="442807" y="87948"/>
                  <a:pt x="455877" y="81413"/>
                </a:cubicBezTo>
                <a:cubicBezTo>
                  <a:pt x="464628" y="77037"/>
                  <a:pt x="471358" y="69104"/>
                  <a:pt x="480299" y="65130"/>
                </a:cubicBezTo>
                <a:cubicBezTo>
                  <a:pt x="532383" y="41980"/>
                  <a:pt x="520285" y="54224"/>
                  <a:pt x="569846" y="40706"/>
                </a:cubicBezTo>
                <a:cubicBezTo>
                  <a:pt x="586403" y="36190"/>
                  <a:pt x="602409" y="29852"/>
                  <a:pt x="618690" y="24424"/>
                </a:cubicBezTo>
                <a:cubicBezTo>
                  <a:pt x="626831" y="21710"/>
                  <a:pt x="635437" y="20120"/>
                  <a:pt x="643112" y="16282"/>
                </a:cubicBezTo>
                <a:lnTo>
                  <a:pt x="675675" y="0"/>
                </a:lnTo>
                <a:cubicBezTo>
                  <a:pt x="702368" y="80083"/>
                  <a:pt x="699827" y="62814"/>
                  <a:pt x="675675" y="219814"/>
                </a:cubicBezTo>
                <a:cubicBezTo>
                  <a:pt x="673426" y="234433"/>
                  <a:pt x="624745" y="242724"/>
                  <a:pt x="618690" y="244238"/>
                </a:cubicBezTo>
                <a:cubicBezTo>
                  <a:pt x="600187" y="253490"/>
                  <a:pt x="564726" y="272348"/>
                  <a:pt x="545424" y="276803"/>
                </a:cubicBezTo>
                <a:cubicBezTo>
                  <a:pt x="516586" y="283458"/>
                  <a:pt x="399476" y="291399"/>
                  <a:pt x="382611" y="293086"/>
                </a:cubicBezTo>
                <a:cubicBezTo>
                  <a:pt x="360842" y="295263"/>
                  <a:pt x="339143" y="298133"/>
                  <a:pt x="317486" y="301227"/>
                </a:cubicBezTo>
                <a:cubicBezTo>
                  <a:pt x="301146" y="303561"/>
                  <a:pt x="285109" y="308232"/>
                  <a:pt x="268642" y="309368"/>
                </a:cubicBezTo>
                <a:cubicBezTo>
                  <a:pt x="206319" y="313666"/>
                  <a:pt x="143819" y="314795"/>
                  <a:pt x="81407" y="317509"/>
                </a:cubicBezTo>
                <a:cubicBezTo>
                  <a:pt x="56985" y="314795"/>
                  <a:pt x="31452" y="317139"/>
                  <a:pt x="8141" y="309368"/>
                </a:cubicBezTo>
                <a:cubicBezTo>
                  <a:pt x="0" y="306654"/>
                  <a:pt x="25863" y="306588"/>
                  <a:pt x="32563" y="301227"/>
                </a:cubicBezTo>
                <a:cubicBezTo>
                  <a:pt x="85165" y="259142"/>
                  <a:pt x="11882" y="289124"/>
                  <a:pt x="73266" y="268662"/>
                </a:cubicBezTo>
                <a:cubicBezTo>
                  <a:pt x="99946" y="250874"/>
                  <a:pt x="87904" y="252379"/>
                  <a:pt x="105828" y="25237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33871" r="2353" b="10961"/>
          <a:stretch/>
        </p:blipFill>
        <p:spPr>
          <a:xfrm>
            <a:off x="0" y="-38536"/>
            <a:ext cx="6248400" cy="4263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9437" r="42573" b="-1778"/>
          <a:stretch/>
        </p:blipFill>
        <p:spPr>
          <a:xfrm>
            <a:off x="38101" y="2973040"/>
            <a:ext cx="5571516" cy="400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9" t="15739" r="35530" b="928"/>
          <a:stretch/>
        </p:blipFill>
        <p:spPr>
          <a:xfrm>
            <a:off x="5609617" y="-38536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5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14112"/>
            <a:ext cx="6858001" cy="6829778"/>
          </a:xfrm>
          <a:prstGeom prst="rect">
            <a:avLst/>
          </a:prstGeom>
        </p:spPr>
      </p:pic>
      <p:pic>
        <p:nvPicPr>
          <p:cNvPr id="4" name="streetsound.m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22000"/>
          </a:blip>
          <a:stretch>
            <a:fillRect/>
          </a:stretch>
        </p:blipFill>
        <p:spPr>
          <a:xfrm>
            <a:off x="7086600" y="5638800"/>
            <a:ext cx="812800" cy="812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240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5110" y="3370055"/>
            <a:ext cx="156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scaffolding</a:t>
            </a:r>
            <a:endParaRPr lang="en-US" dirty="0"/>
          </a:p>
        </p:txBody>
      </p:sp>
      <p:pic>
        <p:nvPicPr>
          <p:cNvPr id="3" name="Picture 2" descr="photo-2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5135" y="-525536"/>
            <a:ext cx="687372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8" y="0"/>
            <a:ext cx="7845732" cy="69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14112"/>
            <a:ext cx="6858001" cy="6829778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391958" y="4827516"/>
            <a:ext cx="1306946" cy="1312320"/>
          </a:xfrm>
          <a:custGeom>
            <a:avLst/>
            <a:gdLst>
              <a:gd name="connsiteX0" fmla="*/ 0 w 1306946"/>
              <a:gd name="connsiteY0" fmla="*/ 30106 h 1312320"/>
              <a:gd name="connsiteX1" fmla="*/ 0 w 1306946"/>
              <a:gd name="connsiteY1" fmla="*/ 30106 h 1312320"/>
              <a:gd name="connsiteX2" fmla="*/ 887737 w 1306946"/>
              <a:gd name="connsiteY2" fmla="*/ 17777 h 1312320"/>
              <a:gd name="connsiteX3" fmla="*/ 986375 w 1306946"/>
              <a:gd name="connsiteY3" fmla="*/ 30106 h 1312320"/>
              <a:gd name="connsiteX4" fmla="*/ 1023364 w 1306946"/>
              <a:gd name="connsiteY4" fmla="*/ 67093 h 1312320"/>
              <a:gd name="connsiteX5" fmla="*/ 1072682 w 1306946"/>
              <a:gd name="connsiteY5" fmla="*/ 91751 h 1312320"/>
              <a:gd name="connsiteX6" fmla="*/ 1146661 w 1306946"/>
              <a:gd name="connsiteY6" fmla="*/ 116408 h 1312320"/>
              <a:gd name="connsiteX7" fmla="*/ 1208309 w 1306946"/>
              <a:gd name="connsiteY7" fmla="*/ 128737 h 1312320"/>
              <a:gd name="connsiteX8" fmla="*/ 1257628 w 1306946"/>
              <a:gd name="connsiteY8" fmla="*/ 141066 h 1312320"/>
              <a:gd name="connsiteX9" fmla="*/ 1269957 w 1306946"/>
              <a:gd name="connsiteY9" fmla="*/ 178053 h 1312320"/>
              <a:gd name="connsiteX10" fmla="*/ 1294617 w 1306946"/>
              <a:gd name="connsiteY10" fmla="*/ 202711 h 1312320"/>
              <a:gd name="connsiteX11" fmla="*/ 1306946 w 1306946"/>
              <a:gd name="connsiteY11" fmla="*/ 252027 h 1312320"/>
              <a:gd name="connsiteX12" fmla="*/ 1294617 w 1306946"/>
              <a:gd name="connsiteY12" fmla="*/ 535594 h 1312320"/>
              <a:gd name="connsiteX13" fmla="*/ 1282287 w 1306946"/>
              <a:gd name="connsiteY13" fmla="*/ 572581 h 1312320"/>
              <a:gd name="connsiteX14" fmla="*/ 1245298 w 1306946"/>
              <a:gd name="connsiteY14" fmla="*/ 584910 h 1312320"/>
              <a:gd name="connsiteX15" fmla="*/ 1109672 w 1306946"/>
              <a:gd name="connsiteY15" fmla="*/ 720529 h 1312320"/>
              <a:gd name="connsiteX16" fmla="*/ 1060353 w 1306946"/>
              <a:gd name="connsiteY16" fmla="*/ 769845 h 1312320"/>
              <a:gd name="connsiteX17" fmla="*/ 1023364 w 1306946"/>
              <a:gd name="connsiteY17" fmla="*/ 806832 h 1312320"/>
              <a:gd name="connsiteX18" fmla="*/ 949386 w 1306946"/>
              <a:gd name="connsiteY18" fmla="*/ 905464 h 1312320"/>
              <a:gd name="connsiteX19" fmla="*/ 924726 w 1306946"/>
              <a:gd name="connsiteY19" fmla="*/ 930122 h 1312320"/>
              <a:gd name="connsiteX20" fmla="*/ 875408 w 1306946"/>
              <a:gd name="connsiteY20" fmla="*/ 1004096 h 1312320"/>
              <a:gd name="connsiteX21" fmla="*/ 850748 w 1306946"/>
              <a:gd name="connsiteY21" fmla="*/ 1102728 h 1312320"/>
              <a:gd name="connsiteX22" fmla="*/ 826089 w 1306946"/>
              <a:gd name="connsiteY22" fmla="*/ 1213688 h 1312320"/>
              <a:gd name="connsiteX23" fmla="*/ 776770 w 1306946"/>
              <a:gd name="connsiteY23" fmla="*/ 1287662 h 1312320"/>
              <a:gd name="connsiteX24" fmla="*/ 739781 w 1306946"/>
              <a:gd name="connsiteY24" fmla="*/ 1312320 h 1312320"/>
              <a:gd name="connsiteX25" fmla="*/ 690462 w 1306946"/>
              <a:gd name="connsiteY25" fmla="*/ 1041083 h 1312320"/>
              <a:gd name="connsiteX26" fmla="*/ 678133 w 1306946"/>
              <a:gd name="connsiteY26" fmla="*/ 1004096 h 1312320"/>
              <a:gd name="connsiteX27" fmla="*/ 665803 w 1306946"/>
              <a:gd name="connsiteY27" fmla="*/ 954780 h 1312320"/>
              <a:gd name="connsiteX28" fmla="*/ 653473 w 1306946"/>
              <a:gd name="connsiteY28" fmla="*/ 917793 h 1312320"/>
              <a:gd name="connsiteX29" fmla="*/ 628814 w 1306946"/>
              <a:gd name="connsiteY29" fmla="*/ 831490 h 1312320"/>
              <a:gd name="connsiteX30" fmla="*/ 616484 w 1306946"/>
              <a:gd name="connsiteY30" fmla="*/ 634226 h 1312320"/>
              <a:gd name="connsiteX31" fmla="*/ 591825 w 1306946"/>
              <a:gd name="connsiteY31" fmla="*/ 375317 h 1312320"/>
              <a:gd name="connsiteX32" fmla="*/ 554836 w 1306946"/>
              <a:gd name="connsiteY32" fmla="*/ 215040 h 1312320"/>
              <a:gd name="connsiteX33" fmla="*/ 517847 w 1306946"/>
              <a:gd name="connsiteY33" fmla="*/ 178053 h 1312320"/>
              <a:gd name="connsiteX34" fmla="*/ 493187 w 1306946"/>
              <a:gd name="connsiteY34" fmla="*/ 141066 h 1312320"/>
              <a:gd name="connsiteX35" fmla="*/ 382220 w 1306946"/>
              <a:gd name="connsiteY35" fmla="*/ 91751 h 1312320"/>
              <a:gd name="connsiteX36" fmla="*/ 36989 w 1306946"/>
              <a:gd name="connsiteY36" fmla="*/ 79422 h 1312320"/>
              <a:gd name="connsiteX37" fmla="*/ 715122 w 1306946"/>
              <a:gd name="connsiteY37" fmla="*/ 153395 h 13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06946" h="1312320">
                <a:moveTo>
                  <a:pt x="0" y="30106"/>
                </a:moveTo>
                <a:lnTo>
                  <a:pt x="0" y="30106"/>
                </a:lnTo>
                <a:lnTo>
                  <a:pt x="887737" y="17777"/>
                </a:lnTo>
                <a:cubicBezTo>
                  <a:pt x="987401" y="15119"/>
                  <a:pt x="841684" y="-27767"/>
                  <a:pt x="986375" y="30106"/>
                </a:cubicBezTo>
                <a:cubicBezTo>
                  <a:pt x="998705" y="42435"/>
                  <a:pt x="1009175" y="56959"/>
                  <a:pt x="1023364" y="67093"/>
                </a:cubicBezTo>
                <a:cubicBezTo>
                  <a:pt x="1038320" y="77776"/>
                  <a:pt x="1055617" y="84925"/>
                  <a:pt x="1072682" y="91751"/>
                </a:cubicBezTo>
                <a:cubicBezTo>
                  <a:pt x="1096816" y="101404"/>
                  <a:pt x="1121583" y="109569"/>
                  <a:pt x="1146661" y="116408"/>
                </a:cubicBezTo>
                <a:cubicBezTo>
                  <a:pt x="1166879" y="121922"/>
                  <a:pt x="1187852" y="124191"/>
                  <a:pt x="1208309" y="128737"/>
                </a:cubicBezTo>
                <a:cubicBezTo>
                  <a:pt x="1224851" y="132413"/>
                  <a:pt x="1241188" y="136956"/>
                  <a:pt x="1257628" y="141066"/>
                </a:cubicBezTo>
                <a:cubicBezTo>
                  <a:pt x="1261738" y="153395"/>
                  <a:pt x="1263270" y="166909"/>
                  <a:pt x="1269957" y="178053"/>
                </a:cubicBezTo>
                <a:cubicBezTo>
                  <a:pt x="1275938" y="188021"/>
                  <a:pt x="1289418" y="192314"/>
                  <a:pt x="1294617" y="202711"/>
                </a:cubicBezTo>
                <a:cubicBezTo>
                  <a:pt x="1302195" y="217867"/>
                  <a:pt x="1302836" y="235588"/>
                  <a:pt x="1306946" y="252027"/>
                </a:cubicBezTo>
                <a:cubicBezTo>
                  <a:pt x="1302836" y="346549"/>
                  <a:pt x="1301874" y="441261"/>
                  <a:pt x="1294617" y="535594"/>
                </a:cubicBezTo>
                <a:cubicBezTo>
                  <a:pt x="1293620" y="548552"/>
                  <a:pt x="1291477" y="563392"/>
                  <a:pt x="1282287" y="572581"/>
                </a:cubicBezTo>
                <a:cubicBezTo>
                  <a:pt x="1273097" y="581771"/>
                  <a:pt x="1257628" y="580800"/>
                  <a:pt x="1245298" y="584910"/>
                </a:cubicBezTo>
                <a:lnTo>
                  <a:pt x="1109672" y="720529"/>
                </a:lnTo>
                <a:lnTo>
                  <a:pt x="1060353" y="769845"/>
                </a:lnTo>
                <a:cubicBezTo>
                  <a:pt x="1048023" y="782174"/>
                  <a:pt x="1033826" y="792883"/>
                  <a:pt x="1023364" y="806832"/>
                </a:cubicBezTo>
                <a:cubicBezTo>
                  <a:pt x="998705" y="839709"/>
                  <a:pt x="978447" y="876405"/>
                  <a:pt x="949386" y="905464"/>
                </a:cubicBezTo>
                <a:cubicBezTo>
                  <a:pt x="941166" y="913683"/>
                  <a:pt x="931701" y="920823"/>
                  <a:pt x="924726" y="930122"/>
                </a:cubicBezTo>
                <a:cubicBezTo>
                  <a:pt x="906944" y="953830"/>
                  <a:pt x="875408" y="1004096"/>
                  <a:pt x="875408" y="1004096"/>
                </a:cubicBezTo>
                <a:cubicBezTo>
                  <a:pt x="867188" y="1036973"/>
                  <a:pt x="856319" y="1069300"/>
                  <a:pt x="850748" y="1102728"/>
                </a:cubicBezTo>
                <a:cubicBezTo>
                  <a:pt x="847402" y="1122805"/>
                  <a:pt x="840544" y="1187670"/>
                  <a:pt x="826089" y="1213688"/>
                </a:cubicBezTo>
                <a:cubicBezTo>
                  <a:pt x="811696" y="1239594"/>
                  <a:pt x="801429" y="1271224"/>
                  <a:pt x="776770" y="1287662"/>
                </a:cubicBezTo>
                <a:lnTo>
                  <a:pt x="739781" y="1312320"/>
                </a:lnTo>
                <a:cubicBezTo>
                  <a:pt x="679199" y="1191162"/>
                  <a:pt x="727826" y="1302619"/>
                  <a:pt x="690462" y="1041083"/>
                </a:cubicBezTo>
                <a:cubicBezTo>
                  <a:pt x="688624" y="1028218"/>
                  <a:pt x="681703" y="1016592"/>
                  <a:pt x="678133" y="1004096"/>
                </a:cubicBezTo>
                <a:cubicBezTo>
                  <a:pt x="673478" y="987803"/>
                  <a:pt x="670458" y="971073"/>
                  <a:pt x="665803" y="954780"/>
                </a:cubicBezTo>
                <a:cubicBezTo>
                  <a:pt x="662232" y="942284"/>
                  <a:pt x="657043" y="930289"/>
                  <a:pt x="653473" y="917793"/>
                </a:cubicBezTo>
                <a:cubicBezTo>
                  <a:pt x="622510" y="809426"/>
                  <a:pt x="658377" y="920172"/>
                  <a:pt x="628814" y="831490"/>
                </a:cubicBezTo>
                <a:cubicBezTo>
                  <a:pt x="624704" y="765735"/>
                  <a:pt x="620353" y="699995"/>
                  <a:pt x="616484" y="634226"/>
                </a:cubicBezTo>
                <a:cubicBezTo>
                  <a:pt x="602501" y="396530"/>
                  <a:pt x="627749" y="483080"/>
                  <a:pt x="591825" y="375317"/>
                </a:cubicBezTo>
                <a:cubicBezTo>
                  <a:pt x="588434" y="351584"/>
                  <a:pt x="577401" y="237604"/>
                  <a:pt x="554836" y="215040"/>
                </a:cubicBezTo>
                <a:cubicBezTo>
                  <a:pt x="542506" y="202711"/>
                  <a:pt x="529010" y="191448"/>
                  <a:pt x="517847" y="178053"/>
                </a:cubicBezTo>
                <a:cubicBezTo>
                  <a:pt x="508360" y="166670"/>
                  <a:pt x="503665" y="151544"/>
                  <a:pt x="493187" y="141066"/>
                </a:cubicBezTo>
                <a:cubicBezTo>
                  <a:pt x="463877" y="111758"/>
                  <a:pt x="418847" y="103959"/>
                  <a:pt x="382220" y="91751"/>
                </a:cubicBezTo>
                <a:cubicBezTo>
                  <a:pt x="247752" y="46932"/>
                  <a:pt x="358256" y="79422"/>
                  <a:pt x="36989" y="79422"/>
                </a:cubicBezTo>
                <a:lnTo>
                  <a:pt x="715122" y="153395"/>
                </a:lnTo>
              </a:path>
            </a:pathLst>
          </a:custGeom>
          <a:solidFill>
            <a:srgbClr val="804000">
              <a:alpha val="58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104488" y="3612394"/>
            <a:ext cx="419209" cy="271237"/>
          </a:xfrm>
          <a:custGeom>
            <a:avLst/>
            <a:gdLst>
              <a:gd name="connsiteX0" fmla="*/ 0 w 419209"/>
              <a:gd name="connsiteY0" fmla="*/ 123290 h 271237"/>
              <a:gd name="connsiteX1" fmla="*/ 0 w 419209"/>
              <a:gd name="connsiteY1" fmla="*/ 123290 h 271237"/>
              <a:gd name="connsiteX2" fmla="*/ 12330 w 419209"/>
              <a:gd name="connsiteY2" fmla="*/ 234250 h 271237"/>
              <a:gd name="connsiteX3" fmla="*/ 73978 w 419209"/>
              <a:gd name="connsiteY3" fmla="*/ 246579 h 271237"/>
              <a:gd name="connsiteX4" fmla="*/ 184945 w 419209"/>
              <a:gd name="connsiteY4" fmla="*/ 258908 h 271237"/>
              <a:gd name="connsiteX5" fmla="*/ 271253 w 419209"/>
              <a:gd name="connsiteY5" fmla="*/ 271237 h 271237"/>
              <a:gd name="connsiteX6" fmla="*/ 406880 w 419209"/>
              <a:gd name="connsiteY6" fmla="*/ 258908 h 271237"/>
              <a:gd name="connsiteX7" fmla="*/ 419209 w 419209"/>
              <a:gd name="connsiteY7" fmla="*/ 221922 h 271237"/>
              <a:gd name="connsiteX8" fmla="*/ 406880 w 419209"/>
              <a:gd name="connsiteY8" fmla="*/ 160277 h 271237"/>
              <a:gd name="connsiteX9" fmla="*/ 357561 w 419209"/>
              <a:gd name="connsiteY9" fmla="*/ 86303 h 271237"/>
              <a:gd name="connsiteX10" fmla="*/ 283583 w 419209"/>
              <a:gd name="connsiteY10" fmla="*/ 0 h 271237"/>
              <a:gd name="connsiteX11" fmla="*/ 184945 w 419209"/>
              <a:gd name="connsiteY11" fmla="*/ 12329 h 271237"/>
              <a:gd name="connsiteX12" fmla="*/ 160286 w 419209"/>
              <a:gd name="connsiteY12" fmla="*/ 49316 h 271237"/>
              <a:gd name="connsiteX13" fmla="*/ 123297 w 419209"/>
              <a:gd name="connsiteY13" fmla="*/ 73974 h 271237"/>
              <a:gd name="connsiteX14" fmla="*/ 49319 w 419209"/>
              <a:gd name="connsiteY14" fmla="*/ 98632 h 271237"/>
              <a:gd name="connsiteX15" fmla="*/ 0 w 419209"/>
              <a:gd name="connsiteY15" fmla="*/ 123290 h 27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9209" h="271237">
                <a:moveTo>
                  <a:pt x="0" y="123290"/>
                </a:moveTo>
                <a:lnTo>
                  <a:pt x="0" y="123290"/>
                </a:lnTo>
                <a:cubicBezTo>
                  <a:pt x="4110" y="160277"/>
                  <a:pt x="-6817" y="202340"/>
                  <a:pt x="12330" y="234250"/>
                </a:cubicBezTo>
                <a:cubicBezTo>
                  <a:pt x="23112" y="252220"/>
                  <a:pt x="53232" y="243615"/>
                  <a:pt x="73978" y="246579"/>
                </a:cubicBezTo>
                <a:cubicBezTo>
                  <a:pt x="110821" y="251842"/>
                  <a:pt x="148016" y="254292"/>
                  <a:pt x="184945" y="258908"/>
                </a:cubicBezTo>
                <a:cubicBezTo>
                  <a:pt x="213782" y="262512"/>
                  <a:pt x="242484" y="267127"/>
                  <a:pt x="271253" y="271237"/>
                </a:cubicBezTo>
                <a:cubicBezTo>
                  <a:pt x="316462" y="267127"/>
                  <a:pt x="363814" y="273262"/>
                  <a:pt x="406880" y="258908"/>
                </a:cubicBezTo>
                <a:cubicBezTo>
                  <a:pt x="419209" y="254799"/>
                  <a:pt x="419209" y="234918"/>
                  <a:pt x="419209" y="221922"/>
                </a:cubicBezTo>
                <a:cubicBezTo>
                  <a:pt x="419209" y="200967"/>
                  <a:pt x="415552" y="179354"/>
                  <a:pt x="406880" y="160277"/>
                </a:cubicBezTo>
                <a:cubicBezTo>
                  <a:pt x="394616" y="133298"/>
                  <a:pt x="366933" y="114418"/>
                  <a:pt x="357561" y="86303"/>
                </a:cubicBezTo>
                <a:cubicBezTo>
                  <a:pt x="327543" y="-3747"/>
                  <a:pt x="358118" y="18633"/>
                  <a:pt x="283583" y="0"/>
                </a:cubicBezTo>
                <a:cubicBezTo>
                  <a:pt x="250704" y="4110"/>
                  <a:pt x="215710" y="24"/>
                  <a:pt x="184945" y="12329"/>
                </a:cubicBezTo>
                <a:cubicBezTo>
                  <a:pt x="171187" y="17832"/>
                  <a:pt x="170764" y="38838"/>
                  <a:pt x="160286" y="49316"/>
                </a:cubicBezTo>
                <a:cubicBezTo>
                  <a:pt x="149808" y="59794"/>
                  <a:pt x="136838" y="67956"/>
                  <a:pt x="123297" y="73974"/>
                </a:cubicBezTo>
                <a:cubicBezTo>
                  <a:pt x="99544" y="84530"/>
                  <a:pt x="49319" y="98632"/>
                  <a:pt x="49319" y="98632"/>
                </a:cubicBezTo>
                <a:cubicBezTo>
                  <a:pt x="18161" y="129788"/>
                  <a:pt x="8220" y="119180"/>
                  <a:pt x="0" y="123290"/>
                </a:cubicBezTo>
                <a:close/>
              </a:path>
            </a:pathLst>
          </a:custGeom>
          <a:solidFill>
            <a:srgbClr val="80400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798838" y="3711026"/>
            <a:ext cx="2022067" cy="3143892"/>
          </a:xfrm>
          <a:custGeom>
            <a:avLst/>
            <a:gdLst>
              <a:gd name="connsiteX0" fmla="*/ 2022067 w 2022067"/>
              <a:gd name="connsiteY0" fmla="*/ 0 h 3143892"/>
              <a:gd name="connsiteX1" fmla="*/ 1972749 w 2022067"/>
              <a:gd name="connsiteY1" fmla="*/ 86303 h 3143892"/>
              <a:gd name="connsiteX2" fmla="*/ 1923430 w 2022067"/>
              <a:gd name="connsiteY2" fmla="*/ 184934 h 3143892"/>
              <a:gd name="connsiteX3" fmla="*/ 1898771 w 2022067"/>
              <a:gd name="connsiteY3" fmla="*/ 283566 h 3143892"/>
              <a:gd name="connsiteX4" fmla="*/ 1886441 w 2022067"/>
              <a:gd name="connsiteY4" fmla="*/ 320553 h 3143892"/>
              <a:gd name="connsiteX5" fmla="*/ 1849452 w 2022067"/>
              <a:gd name="connsiteY5" fmla="*/ 357540 h 3143892"/>
              <a:gd name="connsiteX6" fmla="*/ 1837122 w 2022067"/>
              <a:gd name="connsiteY6" fmla="*/ 394527 h 3143892"/>
              <a:gd name="connsiteX7" fmla="*/ 1787803 w 2022067"/>
              <a:gd name="connsiteY7" fmla="*/ 456172 h 3143892"/>
              <a:gd name="connsiteX8" fmla="*/ 1738485 w 2022067"/>
              <a:gd name="connsiteY8" fmla="*/ 542475 h 3143892"/>
              <a:gd name="connsiteX9" fmla="*/ 1726155 w 2022067"/>
              <a:gd name="connsiteY9" fmla="*/ 591791 h 3143892"/>
              <a:gd name="connsiteX10" fmla="*/ 1701496 w 2022067"/>
              <a:gd name="connsiteY10" fmla="*/ 665765 h 3143892"/>
              <a:gd name="connsiteX11" fmla="*/ 1689166 w 2022067"/>
              <a:gd name="connsiteY11" fmla="*/ 715081 h 3143892"/>
              <a:gd name="connsiteX12" fmla="*/ 1627518 w 2022067"/>
              <a:gd name="connsiteY12" fmla="*/ 776726 h 3143892"/>
              <a:gd name="connsiteX13" fmla="*/ 1565869 w 2022067"/>
              <a:gd name="connsiteY13" fmla="*/ 826042 h 3143892"/>
              <a:gd name="connsiteX14" fmla="*/ 1516551 w 2022067"/>
              <a:gd name="connsiteY14" fmla="*/ 900016 h 3143892"/>
              <a:gd name="connsiteX15" fmla="*/ 1491891 w 2022067"/>
              <a:gd name="connsiteY15" fmla="*/ 924674 h 3143892"/>
              <a:gd name="connsiteX16" fmla="*/ 1442572 w 2022067"/>
              <a:gd name="connsiteY16" fmla="*/ 986319 h 3143892"/>
              <a:gd name="connsiteX17" fmla="*/ 1405583 w 2022067"/>
              <a:gd name="connsiteY17" fmla="*/ 1109609 h 3143892"/>
              <a:gd name="connsiteX18" fmla="*/ 1356265 w 2022067"/>
              <a:gd name="connsiteY18" fmla="*/ 1183583 h 3143892"/>
              <a:gd name="connsiteX19" fmla="*/ 1331605 w 2022067"/>
              <a:gd name="connsiteY19" fmla="*/ 1269885 h 3143892"/>
              <a:gd name="connsiteX20" fmla="*/ 1282287 w 2022067"/>
              <a:gd name="connsiteY20" fmla="*/ 1294543 h 3143892"/>
              <a:gd name="connsiteX21" fmla="*/ 1208308 w 2022067"/>
              <a:gd name="connsiteY21" fmla="*/ 1343859 h 3143892"/>
              <a:gd name="connsiteX22" fmla="*/ 1146660 w 2022067"/>
              <a:gd name="connsiteY22" fmla="*/ 1393175 h 3143892"/>
              <a:gd name="connsiteX23" fmla="*/ 1097341 w 2022067"/>
              <a:gd name="connsiteY23" fmla="*/ 1491807 h 3143892"/>
              <a:gd name="connsiteX24" fmla="*/ 1048023 w 2022067"/>
              <a:gd name="connsiteY24" fmla="*/ 1578110 h 3143892"/>
              <a:gd name="connsiteX25" fmla="*/ 1011034 w 2022067"/>
              <a:gd name="connsiteY25" fmla="*/ 1615097 h 3143892"/>
              <a:gd name="connsiteX26" fmla="*/ 974045 w 2022067"/>
              <a:gd name="connsiteY26" fmla="*/ 1664413 h 3143892"/>
              <a:gd name="connsiteX27" fmla="*/ 838418 w 2022067"/>
              <a:gd name="connsiteY27" fmla="*/ 1812361 h 3143892"/>
              <a:gd name="connsiteX28" fmla="*/ 813759 w 2022067"/>
              <a:gd name="connsiteY28" fmla="*/ 1849348 h 3143892"/>
              <a:gd name="connsiteX29" fmla="*/ 789099 w 2022067"/>
              <a:gd name="connsiteY29" fmla="*/ 1923322 h 3143892"/>
              <a:gd name="connsiteX30" fmla="*/ 752110 w 2022067"/>
              <a:gd name="connsiteY30" fmla="*/ 1997296 h 3143892"/>
              <a:gd name="connsiteX31" fmla="*/ 727451 w 2022067"/>
              <a:gd name="connsiteY31" fmla="*/ 2034283 h 3143892"/>
              <a:gd name="connsiteX32" fmla="*/ 702792 w 2022067"/>
              <a:gd name="connsiteY32" fmla="*/ 2108257 h 3143892"/>
              <a:gd name="connsiteX33" fmla="*/ 653473 w 2022067"/>
              <a:gd name="connsiteY33" fmla="*/ 2169902 h 3143892"/>
              <a:gd name="connsiteX34" fmla="*/ 641143 w 2022067"/>
              <a:gd name="connsiteY34" fmla="*/ 2206889 h 3143892"/>
              <a:gd name="connsiteX35" fmla="*/ 591824 w 2022067"/>
              <a:gd name="connsiteY35" fmla="*/ 2280863 h 3143892"/>
              <a:gd name="connsiteX36" fmla="*/ 567165 w 2022067"/>
              <a:gd name="connsiteY36" fmla="*/ 2317850 h 3143892"/>
              <a:gd name="connsiteX37" fmla="*/ 468528 w 2022067"/>
              <a:gd name="connsiteY37" fmla="*/ 2428810 h 3143892"/>
              <a:gd name="connsiteX38" fmla="*/ 456198 w 2022067"/>
              <a:gd name="connsiteY38" fmla="*/ 2465797 h 3143892"/>
              <a:gd name="connsiteX39" fmla="*/ 406879 w 2022067"/>
              <a:gd name="connsiteY39" fmla="*/ 2539771 h 3143892"/>
              <a:gd name="connsiteX40" fmla="*/ 332901 w 2022067"/>
              <a:gd name="connsiteY40" fmla="*/ 2650732 h 3143892"/>
              <a:gd name="connsiteX41" fmla="*/ 308242 w 2022067"/>
              <a:gd name="connsiteY41" fmla="*/ 2687719 h 3143892"/>
              <a:gd name="connsiteX42" fmla="*/ 295912 w 2022067"/>
              <a:gd name="connsiteY42" fmla="*/ 2724706 h 3143892"/>
              <a:gd name="connsiteX43" fmla="*/ 258923 w 2022067"/>
              <a:gd name="connsiteY43" fmla="*/ 2749364 h 3143892"/>
              <a:gd name="connsiteX44" fmla="*/ 246593 w 2022067"/>
              <a:gd name="connsiteY44" fmla="*/ 2798680 h 3143892"/>
              <a:gd name="connsiteX45" fmla="*/ 184945 w 2022067"/>
              <a:gd name="connsiteY45" fmla="*/ 2884983 h 3143892"/>
              <a:gd name="connsiteX46" fmla="*/ 147956 w 2022067"/>
              <a:gd name="connsiteY46" fmla="*/ 3008273 h 3143892"/>
              <a:gd name="connsiteX47" fmla="*/ 135626 w 2022067"/>
              <a:gd name="connsiteY47" fmla="*/ 3045260 h 3143892"/>
              <a:gd name="connsiteX48" fmla="*/ 98637 w 2022067"/>
              <a:gd name="connsiteY48" fmla="*/ 3057589 h 3143892"/>
              <a:gd name="connsiteX49" fmla="*/ 24659 w 2022067"/>
              <a:gd name="connsiteY49" fmla="*/ 3119234 h 3143892"/>
              <a:gd name="connsiteX50" fmla="*/ 0 w 2022067"/>
              <a:gd name="connsiteY50" fmla="*/ 3143892 h 31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22067" h="3143892">
                <a:moveTo>
                  <a:pt x="2022067" y="0"/>
                </a:moveTo>
                <a:cubicBezTo>
                  <a:pt x="2005628" y="28768"/>
                  <a:pt x="1989797" y="57892"/>
                  <a:pt x="1972749" y="86303"/>
                </a:cubicBezTo>
                <a:cubicBezTo>
                  <a:pt x="1941490" y="138399"/>
                  <a:pt x="1945113" y="114468"/>
                  <a:pt x="1923430" y="184934"/>
                </a:cubicBezTo>
                <a:cubicBezTo>
                  <a:pt x="1913463" y="217325"/>
                  <a:pt x="1909489" y="251416"/>
                  <a:pt x="1898771" y="283566"/>
                </a:cubicBezTo>
                <a:cubicBezTo>
                  <a:pt x="1894661" y="295895"/>
                  <a:pt x="1893650" y="309740"/>
                  <a:pt x="1886441" y="320553"/>
                </a:cubicBezTo>
                <a:cubicBezTo>
                  <a:pt x="1876769" y="335061"/>
                  <a:pt x="1861782" y="345211"/>
                  <a:pt x="1849452" y="357540"/>
                </a:cubicBezTo>
                <a:cubicBezTo>
                  <a:pt x="1845342" y="369869"/>
                  <a:pt x="1842934" y="382903"/>
                  <a:pt x="1837122" y="394527"/>
                </a:cubicBezTo>
                <a:cubicBezTo>
                  <a:pt x="1811820" y="445127"/>
                  <a:pt x="1818387" y="417945"/>
                  <a:pt x="1787803" y="456172"/>
                </a:cubicBezTo>
                <a:cubicBezTo>
                  <a:pt x="1770970" y="477212"/>
                  <a:pt x="1747419" y="518652"/>
                  <a:pt x="1738485" y="542475"/>
                </a:cubicBezTo>
                <a:cubicBezTo>
                  <a:pt x="1732535" y="558341"/>
                  <a:pt x="1731024" y="575561"/>
                  <a:pt x="1726155" y="591791"/>
                </a:cubicBezTo>
                <a:cubicBezTo>
                  <a:pt x="1718686" y="616687"/>
                  <a:pt x="1707800" y="640549"/>
                  <a:pt x="1701496" y="665765"/>
                </a:cubicBezTo>
                <a:cubicBezTo>
                  <a:pt x="1697386" y="682204"/>
                  <a:pt x="1695841" y="699507"/>
                  <a:pt x="1689166" y="715081"/>
                </a:cubicBezTo>
                <a:cubicBezTo>
                  <a:pt x="1669867" y="760109"/>
                  <a:pt x="1663256" y="748138"/>
                  <a:pt x="1627518" y="776726"/>
                </a:cubicBezTo>
                <a:cubicBezTo>
                  <a:pt x="1539673" y="846997"/>
                  <a:pt x="1679718" y="750147"/>
                  <a:pt x="1565869" y="826042"/>
                </a:cubicBezTo>
                <a:cubicBezTo>
                  <a:pt x="1549430" y="850700"/>
                  <a:pt x="1537507" y="879061"/>
                  <a:pt x="1516551" y="900016"/>
                </a:cubicBezTo>
                <a:cubicBezTo>
                  <a:pt x="1508331" y="908235"/>
                  <a:pt x="1499153" y="915597"/>
                  <a:pt x="1491891" y="924674"/>
                </a:cubicBezTo>
                <a:cubicBezTo>
                  <a:pt x="1429675" y="1002439"/>
                  <a:pt x="1502114" y="926781"/>
                  <a:pt x="1442572" y="986319"/>
                </a:cubicBezTo>
                <a:cubicBezTo>
                  <a:pt x="1435679" y="1013891"/>
                  <a:pt x="1417593" y="1091595"/>
                  <a:pt x="1405583" y="1109609"/>
                </a:cubicBezTo>
                <a:lnTo>
                  <a:pt x="1356265" y="1183583"/>
                </a:lnTo>
                <a:cubicBezTo>
                  <a:pt x="1356158" y="1184010"/>
                  <a:pt x="1337501" y="1263989"/>
                  <a:pt x="1331605" y="1269885"/>
                </a:cubicBezTo>
                <a:cubicBezTo>
                  <a:pt x="1318608" y="1282881"/>
                  <a:pt x="1298726" y="1286324"/>
                  <a:pt x="1282287" y="1294543"/>
                </a:cubicBezTo>
                <a:cubicBezTo>
                  <a:pt x="1220377" y="1387401"/>
                  <a:pt x="1303852" y="1280167"/>
                  <a:pt x="1208308" y="1343859"/>
                </a:cubicBezTo>
                <a:cubicBezTo>
                  <a:pt x="1096767" y="1418216"/>
                  <a:pt x="1267587" y="1352868"/>
                  <a:pt x="1146660" y="1393175"/>
                </a:cubicBezTo>
                <a:cubicBezTo>
                  <a:pt x="1118325" y="1478177"/>
                  <a:pt x="1140381" y="1448771"/>
                  <a:pt x="1097341" y="1491807"/>
                </a:cubicBezTo>
                <a:cubicBezTo>
                  <a:pt x="1082267" y="1521954"/>
                  <a:pt x="1069807" y="1551971"/>
                  <a:pt x="1048023" y="1578110"/>
                </a:cubicBezTo>
                <a:cubicBezTo>
                  <a:pt x="1036860" y="1591505"/>
                  <a:pt x="1022382" y="1601859"/>
                  <a:pt x="1011034" y="1615097"/>
                </a:cubicBezTo>
                <a:cubicBezTo>
                  <a:pt x="997661" y="1630698"/>
                  <a:pt x="987792" y="1649140"/>
                  <a:pt x="974045" y="1664413"/>
                </a:cubicBezTo>
                <a:cubicBezTo>
                  <a:pt x="860636" y="1790415"/>
                  <a:pt x="937793" y="1684599"/>
                  <a:pt x="838418" y="1812361"/>
                </a:cubicBezTo>
                <a:cubicBezTo>
                  <a:pt x="829320" y="1824057"/>
                  <a:pt x="819777" y="1835807"/>
                  <a:pt x="813759" y="1849348"/>
                </a:cubicBezTo>
                <a:cubicBezTo>
                  <a:pt x="803202" y="1873100"/>
                  <a:pt x="803517" y="1901696"/>
                  <a:pt x="789099" y="1923322"/>
                </a:cubicBezTo>
                <a:cubicBezTo>
                  <a:pt x="718430" y="2029322"/>
                  <a:pt x="803157" y="1895207"/>
                  <a:pt x="752110" y="1997296"/>
                </a:cubicBezTo>
                <a:cubicBezTo>
                  <a:pt x="745483" y="2010549"/>
                  <a:pt x="733469" y="2020742"/>
                  <a:pt x="727451" y="2034283"/>
                </a:cubicBezTo>
                <a:cubicBezTo>
                  <a:pt x="716894" y="2058035"/>
                  <a:pt x="721172" y="2089879"/>
                  <a:pt x="702792" y="2108257"/>
                </a:cubicBezTo>
                <a:cubicBezTo>
                  <a:pt x="679855" y="2131193"/>
                  <a:pt x="669028" y="2138794"/>
                  <a:pt x="653473" y="2169902"/>
                </a:cubicBezTo>
                <a:cubicBezTo>
                  <a:pt x="647661" y="2181526"/>
                  <a:pt x="647455" y="2195529"/>
                  <a:pt x="641143" y="2206889"/>
                </a:cubicBezTo>
                <a:cubicBezTo>
                  <a:pt x="626750" y="2232795"/>
                  <a:pt x="608264" y="2256205"/>
                  <a:pt x="591824" y="2280863"/>
                </a:cubicBezTo>
                <a:cubicBezTo>
                  <a:pt x="583604" y="2293192"/>
                  <a:pt x="577643" y="2307373"/>
                  <a:pt x="567165" y="2317850"/>
                </a:cubicBezTo>
                <a:cubicBezTo>
                  <a:pt x="534485" y="2350528"/>
                  <a:pt x="490531" y="2384807"/>
                  <a:pt x="468528" y="2428810"/>
                </a:cubicBezTo>
                <a:cubicBezTo>
                  <a:pt x="462716" y="2440434"/>
                  <a:pt x="462510" y="2454437"/>
                  <a:pt x="456198" y="2465797"/>
                </a:cubicBezTo>
                <a:cubicBezTo>
                  <a:pt x="441805" y="2491703"/>
                  <a:pt x="423319" y="2515113"/>
                  <a:pt x="406879" y="2539771"/>
                </a:cubicBezTo>
                <a:lnTo>
                  <a:pt x="332901" y="2650732"/>
                </a:lnTo>
                <a:cubicBezTo>
                  <a:pt x="324681" y="2663061"/>
                  <a:pt x="312928" y="2673662"/>
                  <a:pt x="308242" y="2687719"/>
                </a:cubicBezTo>
                <a:cubicBezTo>
                  <a:pt x="304132" y="2700048"/>
                  <a:pt x="304031" y="2714558"/>
                  <a:pt x="295912" y="2724706"/>
                </a:cubicBezTo>
                <a:cubicBezTo>
                  <a:pt x="286655" y="2736277"/>
                  <a:pt x="271253" y="2741145"/>
                  <a:pt x="258923" y="2749364"/>
                </a:cubicBezTo>
                <a:cubicBezTo>
                  <a:pt x="254813" y="2765803"/>
                  <a:pt x="255574" y="2784311"/>
                  <a:pt x="246593" y="2798680"/>
                </a:cubicBezTo>
                <a:cubicBezTo>
                  <a:pt x="178874" y="2907025"/>
                  <a:pt x="209776" y="2798080"/>
                  <a:pt x="184945" y="2884983"/>
                </a:cubicBezTo>
                <a:cubicBezTo>
                  <a:pt x="147675" y="3015419"/>
                  <a:pt x="206560" y="2832471"/>
                  <a:pt x="147956" y="3008273"/>
                </a:cubicBezTo>
                <a:cubicBezTo>
                  <a:pt x="143846" y="3020602"/>
                  <a:pt x="147955" y="3041150"/>
                  <a:pt x="135626" y="3045260"/>
                </a:cubicBezTo>
                <a:cubicBezTo>
                  <a:pt x="123296" y="3049370"/>
                  <a:pt x="110262" y="3051777"/>
                  <a:pt x="98637" y="3057589"/>
                </a:cubicBezTo>
                <a:cubicBezTo>
                  <a:pt x="64306" y="3074754"/>
                  <a:pt x="51927" y="3091967"/>
                  <a:pt x="24659" y="3119234"/>
                </a:cubicBezTo>
                <a:lnTo>
                  <a:pt x="0" y="3143892"/>
                </a:lnTo>
              </a:path>
            </a:pathLst>
          </a:custGeom>
          <a:ln>
            <a:solidFill>
              <a:srgbClr val="80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226489" y="3427459"/>
            <a:ext cx="1763145" cy="998648"/>
          </a:xfrm>
          <a:custGeom>
            <a:avLst/>
            <a:gdLst>
              <a:gd name="connsiteX0" fmla="*/ 0 w 1763145"/>
              <a:gd name="connsiteY0" fmla="*/ 0 h 998648"/>
              <a:gd name="connsiteX1" fmla="*/ 135627 w 1763145"/>
              <a:gd name="connsiteY1" fmla="*/ 36987 h 998648"/>
              <a:gd name="connsiteX2" fmla="*/ 209605 w 1763145"/>
              <a:gd name="connsiteY2" fmla="*/ 98632 h 998648"/>
              <a:gd name="connsiteX3" fmla="*/ 295912 w 1763145"/>
              <a:gd name="connsiteY3" fmla="*/ 147948 h 998648"/>
              <a:gd name="connsiteX4" fmla="*/ 320572 w 1763145"/>
              <a:gd name="connsiteY4" fmla="*/ 172606 h 998648"/>
              <a:gd name="connsiteX5" fmla="*/ 357561 w 1763145"/>
              <a:gd name="connsiteY5" fmla="*/ 197264 h 998648"/>
              <a:gd name="connsiteX6" fmla="*/ 394550 w 1763145"/>
              <a:gd name="connsiteY6" fmla="*/ 234251 h 998648"/>
              <a:gd name="connsiteX7" fmla="*/ 431539 w 1763145"/>
              <a:gd name="connsiteY7" fmla="*/ 246580 h 998648"/>
              <a:gd name="connsiteX8" fmla="*/ 468528 w 1763145"/>
              <a:gd name="connsiteY8" fmla="*/ 283567 h 998648"/>
              <a:gd name="connsiteX9" fmla="*/ 579495 w 1763145"/>
              <a:gd name="connsiteY9" fmla="*/ 320554 h 998648"/>
              <a:gd name="connsiteX10" fmla="*/ 616484 w 1763145"/>
              <a:gd name="connsiteY10" fmla="*/ 332883 h 998648"/>
              <a:gd name="connsiteX11" fmla="*/ 653473 w 1763145"/>
              <a:gd name="connsiteY11" fmla="*/ 345212 h 998648"/>
              <a:gd name="connsiteX12" fmla="*/ 678133 w 1763145"/>
              <a:gd name="connsiteY12" fmla="*/ 369870 h 998648"/>
              <a:gd name="connsiteX13" fmla="*/ 702792 w 1763145"/>
              <a:gd name="connsiteY13" fmla="*/ 406857 h 998648"/>
              <a:gd name="connsiteX14" fmla="*/ 752111 w 1763145"/>
              <a:gd name="connsiteY14" fmla="*/ 419185 h 998648"/>
              <a:gd name="connsiteX15" fmla="*/ 863078 w 1763145"/>
              <a:gd name="connsiteY15" fmla="*/ 456172 h 998648"/>
              <a:gd name="connsiteX16" fmla="*/ 900067 w 1763145"/>
              <a:gd name="connsiteY16" fmla="*/ 468501 h 998648"/>
              <a:gd name="connsiteX17" fmla="*/ 937056 w 1763145"/>
              <a:gd name="connsiteY17" fmla="*/ 493159 h 998648"/>
              <a:gd name="connsiteX18" fmla="*/ 974045 w 1763145"/>
              <a:gd name="connsiteY18" fmla="*/ 505488 h 998648"/>
              <a:gd name="connsiteX19" fmla="*/ 1011034 w 1763145"/>
              <a:gd name="connsiteY19" fmla="*/ 530146 h 998648"/>
              <a:gd name="connsiteX20" fmla="*/ 1085012 w 1763145"/>
              <a:gd name="connsiteY20" fmla="*/ 554804 h 998648"/>
              <a:gd name="connsiteX21" fmla="*/ 1109671 w 1763145"/>
              <a:gd name="connsiteY21" fmla="*/ 591791 h 998648"/>
              <a:gd name="connsiteX22" fmla="*/ 1183650 w 1763145"/>
              <a:gd name="connsiteY22" fmla="*/ 628778 h 998648"/>
              <a:gd name="connsiteX23" fmla="*/ 1220639 w 1763145"/>
              <a:gd name="connsiteY23" fmla="*/ 653436 h 998648"/>
              <a:gd name="connsiteX24" fmla="*/ 1294617 w 1763145"/>
              <a:gd name="connsiteY24" fmla="*/ 678094 h 998648"/>
              <a:gd name="connsiteX25" fmla="*/ 1331606 w 1763145"/>
              <a:gd name="connsiteY25" fmla="*/ 690423 h 998648"/>
              <a:gd name="connsiteX26" fmla="*/ 1368595 w 1763145"/>
              <a:gd name="connsiteY26" fmla="*/ 702752 h 998648"/>
              <a:gd name="connsiteX27" fmla="*/ 1442573 w 1763145"/>
              <a:gd name="connsiteY27" fmla="*/ 776726 h 998648"/>
              <a:gd name="connsiteX28" fmla="*/ 1454903 w 1763145"/>
              <a:gd name="connsiteY28" fmla="*/ 912345 h 998648"/>
              <a:gd name="connsiteX29" fmla="*/ 1516551 w 1763145"/>
              <a:gd name="connsiteY29" fmla="*/ 961661 h 998648"/>
              <a:gd name="connsiteX30" fmla="*/ 1590529 w 1763145"/>
              <a:gd name="connsiteY30" fmla="*/ 998648 h 998648"/>
              <a:gd name="connsiteX31" fmla="*/ 1664507 w 1763145"/>
              <a:gd name="connsiteY31" fmla="*/ 973990 h 998648"/>
              <a:gd name="connsiteX32" fmla="*/ 1701496 w 1763145"/>
              <a:gd name="connsiteY32" fmla="*/ 949332 h 998648"/>
              <a:gd name="connsiteX33" fmla="*/ 1763145 w 1763145"/>
              <a:gd name="connsiteY33" fmla="*/ 949332 h 99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63145" h="998648">
                <a:moveTo>
                  <a:pt x="0" y="0"/>
                </a:moveTo>
                <a:cubicBezTo>
                  <a:pt x="33086" y="6617"/>
                  <a:pt x="108810" y="19110"/>
                  <a:pt x="135627" y="36987"/>
                </a:cubicBezTo>
                <a:cubicBezTo>
                  <a:pt x="227464" y="98208"/>
                  <a:pt x="114670" y="19524"/>
                  <a:pt x="209605" y="98632"/>
                </a:cubicBezTo>
                <a:cubicBezTo>
                  <a:pt x="260050" y="140667"/>
                  <a:pt x="235618" y="107754"/>
                  <a:pt x="295912" y="147948"/>
                </a:cubicBezTo>
                <a:cubicBezTo>
                  <a:pt x="305584" y="154396"/>
                  <a:pt x="311495" y="165345"/>
                  <a:pt x="320572" y="172606"/>
                </a:cubicBezTo>
                <a:cubicBezTo>
                  <a:pt x="332143" y="181862"/>
                  <a:pt x="346177" y="187778"/>
                  <a:pt x="357561" y="197264"/>
                </a:cubicBezTo>
                <a:cubicBezTo>
                  <a:pt x="370956" y="208426"/>
                  <a:pt x="380042" y="224579"/>
                  <a:pt x="394550" y="234251"/>
                </a:cubicBezTo>
                <a:cubicBezTo>
                  <a:pt x="405364" y="241460"/>
                  <a:pt x="419209" y="242470"/>
                  <a:pt x="431539" y="246580"/>
                </a:cubicBezTo>
                <a:cubicBezTo>
                  <a:pt x="443869" y="258909"/>
                  <a:pt x="453286" y="275100"/>
                  <a:pt x="468528" y="283567"/>
                </a:cubicBezTo>
                <a:lnTo>
                  <a:pt x="579495" y="320554"/>
                </a:lnTo>
                <a:lnTo>
                  <a:pt x="616484" y="332883"/>
                </a:lnTo>
                <a:lnTo>
                  <a:pt x="653473" y="345212"/>
                </a:lnTo>
                <a:cubicBezTo>
                  <a:pt x="661693" y="353431"/>
                  <a:pt x="670871" y="360793"/>
                  <a:pt x="678133" y="369870"/>
                </a:cubicBezTo>
                <a:cubicBezTo>
                  <a:pt x="687390" y="381440"/>
                  <a:pt x="690463" y="398638"/>
                  <a:pt x="702792" y="406857"/>
                </a:cubicBezTo>
                <a:cubicBezTo>
                  <a:pt x="716892" y="416256"/>
                  <a:pt x="735880" y="414316"/>
                  <a:pt x="752111" y="419185"/>
                </a:cubicBezTo>
                <a:lnTo>
                  <a:pt x="863078" y="456172"/>
                </a:lnTo>
                <a:cubicBezTo>
                  <a:pt x="875408" y="460282"/>
                  <a:pt x="889253" y="461292"/>
                  <a:pt x="900067" y="468501"/>
                </a:cubicBezTo>
                <a:cubicBezTo>
                  <a:pt x="912397" y="476720"/>
                  <a:pt x="923802" y="486532"/>
                  <a:pt x="937056" y="493159"/>
                </a:cubicBezTo>
                <a:cubicBezTo>
                  <a:pt x="948681" y="498971"/>
                  <a:pt x="962420" y="499676"/>
                  <a:pt x="974045" y="505488"/>
                </a:cubicBezTo>
                <a:cubicBezTo>
                  <a:pt x="987299" y="512115"/>
                  <a:pt x="997493" y="524128"/>
                  <a:pt x="1011034" y="530146"/>
                </a:cubicBezTo>
                <a:cubicBezTo>
                  <a:pt x="1034787" y="540702"/>
                  <a:pt x="1085012" y="554804"/>
                  <a:pt x="1085012" y="554804"/>
                </a:cubicBezTo>
                <a:cubicBezTo>
                  <a:pt x="1093232" y="567133"/>
                  <a:pt x="1099193" y="581314"/>
                  <a:pt x="1109671" y="591791"/>
                </a:cubicBezTo>
                <a:cubicBezTo>
                  <a:pt x="1145006" y="627123"/>
                  <a:pt x="1143539" y="608724"/>
                  <a:pt x="1183650" y="628778"/>
                </a:cubicBezTo>
                <a:cubicBezTo>
                  <a:pt x="1196904" y="635405"/>
                  <a:pt x="1207098" y="647418"/>
                  <a:pt x="1220639" y="653436"/>
                </a:cubicBezTo>
                <a:cubicBezTo>
                  <a:pt x="1244392" y="663992"/>
                  <a:pt x="1269958" y="669875"/>
                  <a:pt x="1294617" y="678094"/>
                </a:cubicBezTo>
                <a:lnTo>
                  <a:pt x="1331606" y="690423"/>
                </a:lnTo>
                <a:lnTo>
                  <a:pt x="1368595" y="702752"/>
                </a:lnTo>
                <a:cubicBezTo>
                  <a:pt x="1393254" y="727410"/>
                  <a:pt x="1439416" y="741997"/>
                  <a:pt x="1442573" y="776726"/>
                </a:cubicBezTo>
                <a:cubicBezTo>
                  <a:pt x="1446683" y="821932"/>
                  <a:pt x="1445391" y="867960"/>
                  <a:pt x="1454903" y="912345"/>
                </a:cubicBezTo>
                <a:cubicBezTo>
                  <a:pt x="1464880" y="958900"/>
                  <a:pt x="1484706" y="945739"/>
                  <a:pt x="1516551" y="961661"/>
                </a:cubicBezTo>
                <a:cubicBezTo>
                  <a:pt x="1612157" y="1009461"/>
                  <a:pt x="1497556" y="967659"/>
                  <a:pt x="1590529" y="998648"/>
                </a:cubicBezTo>
                <a:cubicBezTo>
                  <a:pt x="1615188" y="990429"/>
                  <a:pt x="1642879" y="988408"/>
                  <a:pt x="1664507" y="973990"/>
                </a:cubicBezTo>
                <a:cubicBezTo>
                  <a:pt x="1676837" y="965771"/>
                  <a:pt x="1687120" y="952926"/>
                  <a:pt x="1701496" y="949332"/>
                </a:cubicBezTo>
                <a:cubicBezTo>
                  <a:pt x="1721432" y="944348"/>
                  <a:pt x="1742595" y="949332"/>
                  <a:pt x="1763145" y="949332"/>
                </a:cubicBezTo>
              </a:path>
            </a:pathLst>
          </a:custGeom>
          <a:ln>
            <a:solidFill>
              <a:srgbClr val="80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708643" y="3205490"/>
            <a:ext cx="530176" cy="162061"/>
          </a:xfrm>
          <a:custGeom>
            <a:avLst/>
            <a:gdLst>
              <a:gd name="connsiteX0" fmla="*/ 0 w 530176"/>
              <a:gd name="connsiteY0" fmla="*/ 135666 h 162061"/>
              <a:gd name="connsiteX1" fmla="*/ 357560 w 530176"/>
              <a:gd name="connsiteY1" fmla="*/ 147995 h 162061"/>
              <a:gd name="connsiteX2" fmla="*/ 530176 w 530176"/>
              <a:gd name="connsiteY2" fmla="*/ 147995 h 162061"/>
              <a:gd name="connsiteX3" fmla="*/ 493187 w 530176"/>
              <a:gd name="connsiteY3" fmla="*/ 37034 h 162061"/>
              <a:gd name="connsiteX4" fmla="*/ 456198 w 530176"/>
              <a:gd name="connsiteY4" fmla="*/ 24705 h 162061"/>
              <a:gd name="connsiteX5" fmla="*/ 505516 w 530176"/>
              <a:gd name="connsiteY5" fmla="*/ 47 h 16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176" h="162061">
                <a:moveTo>
                  <a:pt x="0" y="135666"/>
                </a:moveTo>
                <a:cubicBezTo>
                  <a:pt x="119187" y="139776"/>
                  <a:pt x="238497" y="141192"/>
                  <a:pt x="357560" y="147995"/>
                </a:cubicBezTo>
                <a:cubicBezTo>
                  <a:pt x="528359" y="157754"/>
                  <a:pt x="321722" y="174050"/>
                  <a:pt x="530176" y="147995"/>
                </a:cubicBezTo>
                <a:cubicBezTo>
                  <a:pt x="524160" y="111899"/>
                  <a:pt x="526526" y="63704"/>
                  <a:pt x="493187" y="37034"/>
                </a:cubicBezTo>
                <a:cubicBezTo>
                  <a:pt x="483038" y="28915"/>
                  <a:pt x="468528" y="28815"/>
                  <a:pt x="456198" y="24705"/>
                </a:cubicBezTo>
                <a:cubicBezTo>
                  <a:pt x="496607" y="-2233"/>
                  <a:pt x="478369" y="47"/>
                  <a:pt x="505516" y="47"/>
                </a:cubicBezTo>
              </a:path>
            </a:pathLst>
          </a:custGeom>
          <a:ln>
            <a:solidFill>
              <a:srgbClr val="80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77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t julie pres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/>
          <a:stretch/>
        </p:blipFill>
        <p:spPr>
          <a:xfrm>
            <a:off x="305569" y="3183645"/>
            <a:ext cx="4043410" cy="3274219"/>
          </a:xfrm>
          <a:prstGeom prst="rect">
            <a:avLst/>
          </a:prstGeom>
        </p:spPr>
      </p:pic>
      <p:pic>
        <p:nvPicPr>
          <p:cNvPr id="3" name="Picture 2" descr="pilot subject great sho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r="6517"/>
          <a:stretch/>
        </p:blipFill>
        <p:spPr>
          <a:xfrm>
            <a:off x="4467728" y="3183644"/>
            <a:ext cx="4394094" cy="3274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5841" y="6488668"/>
            <a:ext cx="192681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mbria"/>
                <a:ea typeface="+mn-ea"/>
                <a:cs typeface="+mn-cs"/>
              </a:rPr>
              <a:t>photo: Kane Niwa</a:t>
            </a:r>
          </a:p>
        </p:txBody>
      </p:sp>
      <p:pic>
        <p:nvPicPr>
          <p:cNvPr id="5" name="Picture 10" descr="Macintosh HD:Users:alexandrahorowitz:Desktop:Dog Cognition Lab:olfaction in Canis familiaris:SimultaneousPresentati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69" y="304800"/>
            <a:ext cx="408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ai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8"/>
          <a:stretch/>
        </p:blipFill>
        <p:spPr bwMode="auto">
          <a:xfrm>
            <a:off x="4469348" y="304800"/>
            <a:ext cx="439247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5569" y="3164594"/>
            <a:ext cx="8556252" cy="3264694"/>
          </a:xfrm>
          <a:prstGeom prst="rect">
            <a:avLst/>
          </a:prstGeom>
          <a:solidFill>
            <a:schemeClr val="bg2">
              <a:lumMod val="75000"/>
              <a:alpha val="6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rdhous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eping out of birdhouse.jpg"/>
          <p:cNvPicPr>
            <a:picLocks noChangeAspect="1"/>
          </p:cNvPicPr>
          <p:nvPr/>
        </p:nvPicPr>
        <p:blipFill rotWithShape="1">
          <a:blip r:embed="rId2" cstate="screen">
            <a:lum bright="18000" contras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2158"/>
            <a:ext cx="7878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eping out of birdhouse.jpg"/>
          <p:cNvPicPr>
            <a:picLocks noChangeAspect="1"/>
          </p:cNvPicPr>
          <p:nvPr/>
        </p:nvPicPr>
        <p:blipFill rotWithShape="1">
          <a:blip r:embed="rId2" cstate="screen">
            <a:lum bright="18000" contras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2158"/>
            <a:ext cx="7878836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648200" y="914400"/>
            <a:ext cx="914400" cy="9906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419600" y="2590800"/>
            <a:ext cx="914400" cy="9906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562"/>
            <a:ext cx="5712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5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0" y="14112"/>
            <a:ext cx="6858000" cy="6829778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7620000" y="3969934"/>
            <a:ext cx="228601" cy="449666"/>
          </a:xfrm>
          <a:custGeom>
            <a:avLst/>
            <a:gdLst>
              <a:gd name="connsiteX0" fmla="*/ 0 w 382433"/>
              <a:gd name="connsiteY0" fmla="*/ 221922 h 505489"/>
              <a:gd name="connsiteX1" fmla="*/ 0 w 382433"/>
              <a:gd name="connsiteY1" fmla="*/ 221922 h 505489"/>
              <a:gd name="connsiteX2" fmla="*/ 36989 w 382433"/>
              <a:gd name="connsiteY2" fmla="*/ 123290 h 505489"/>
              <a:gd name="connsiteX3" fmla="*/ 61649 w 382433"/>
              <a:gd name="connsiteY3" fmla="*/ 98632 h 505489"/>
              <a:gd name="connsiteX4" fmla="*/ 73978 w 382433"/>
              <a:gd name="connsiteY4" fmla="*/ 49316 h 505489"/>
              <a:gd name="connsiteX5" fmla="*/ 135627 w 382433"/>
              <a:gd name="connsiteY5" fmla="*/ 0 h 505489"/>
              <a:gd name="connsiteX6" fmla="*/ 295913 w 382433"/>
              <a:gd name="connsiteY6" fmla="*/ 12329 h 505489"/>
              <a:gd name="connsiteX7" fmla="*/ 369891 w 382433"/>
              <a:gd name="connsiteY7" fmla="*/ 160277 h 505489"/>
              <a:gd name="connsiteX8" fmla="*/ 382221 w 382433"/>
              <a:gd name="connsiteY8" fmla="*/ 197264 h 505489"/>
              <a:gd name="connsiteX9" fmla="*/ 320572 w 382433"/>
              <a:gd name="connsiteY9" fmla="*/ 382199 h 505489"/>
              <a:gd name="connsiteX10" fmla="*/ 283583 w 382433"/>
              <a:gd name="connsiteY10" fmla="*/ 406857 h 505489"/>
              <a:gd name="connsiteX11" fmla="*/ 258924 w 382433"/>
              <a:gd name="connsiteY11" fmla="*/ 456173 h 505489"/>
              <a:gd name="connsiteX12" fmla="*/ 197275 w 382433"/>
              <a:gd name="connsiteY12" fmla="*/ 505489 h 505489"/>
              <a:gd name="connsiteX13" fmla="*/ 110968 w 382433"/>
              <a:gd name="connsiteY13" fmla="*/ 406857 h 505489"/>
              <a:gd name="connsiteX14" fmla="*/ 86308 w 382433"/>
              <a:gd name="connsiteY14" fmla="*/ 369870 h 505489"/>
              <a:gd name="connsiteX15" fmla="*/ 73978 w 382433"/>
              <a:gd name="connsiteY15" fmla="*/ 332883 h 505489"/>
              <a:gd name="connsiteX16" fmla="*/ 36989 w 382433"/>
              <a:gd name="connsiteY16" fmla="*/ 308225 h 505489"/>
              <a:gd name="connsiteX17" fmla="*/ 12330 w 382433"/>
              <a:gd name="connsiteY17" fmla="*/ 234251 h 505489"/>
              <a:gd name="connsiteX18" fmla="*/ 0 w 382433"/>
              <a:gd name="connsiteY18" fmla="*/ 160277 h 505489"/>
              <a:gd name="connsiteX19" fmla="*/ 0 w 382433"/>
              <a:gd name="connsiteY19" fmla="*/ 160277 h 505489"/>
              <a:gd name="connsiteX20" fmla="*/ 110968 w 382433"/>
              <a:gd name="connsiteY20" fmla="*/ 147948 h 50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2433" h="505489">
                <a:moveTo>
                  <a:pt x="0" y="221922"/>
                </a:moveTo>
                <a:lnTo>
                  <a:pt x="0" y="221922"/>
                </a:lnTo>
                <a:cubicBezTo>
                  <a:pt x="12330" y="189045"/>
                  <a:pt x="21285" y="154696"/>
                  <a:pt x="36989" y="123290"/>
                </a:cubicBezTo>
                <a:cubicBezTo>
                  <a:pt x="42188" y="112893"/>
                  <a:pt x="56450" y="109029"/>
                  <a:pt x="61649" y="98632"/>
                </a:cubicBezTo>
                <a:cubicBezTo>
                  <a:pt x="69227" y="83476"/>
                  <a:pt x="66400" y="64472"/>
                  <a:pt x="73978" y="49316"/>
                </a:cubicBezTo>
                <a:cubicBezTo>
                  <a:pt x="82762" y="31749"/>
                  <a:pt x="122561" y="8710"/>
                  <a:pt x="135627" y="0"/>
                </a:cubicBezTo>
                <a:lnTo>
                  <a:pt x="295913" y="12329"/>
                </a:lnTo>
                <a:cubicBezTo>
                  <a:pt x="332850" y="27537"/>
                  <a:pt x="359363" y="128697"/>
                  <a:pt x="369891" y="160277"/>
                </a:cubicBezTo>
                <a:lnTo>
                  <a:pt x="382221" y="197264"/>
                </a:lnTo>
                <a:cubicBezTo>
                  <a:pt x="366852" y="397047"/>
                  <a:pt x="418377" y="326314"/>
                  <a:pt x="320572" y="382199"/>
                </a:cubicBezTo>
                <a:cubicBezTo>
                  <a:pt x="307706" y="389551"/>
                  <a:pt x="295913" y="398638"/>
                  <a:pt x="283583" y="406857"/>
                </a:cubicBezTo>
                <a:cubicBezTo>
                  <a:pt x="275363" y="423296"/>
                  <a:pt x="269119" y="440881"/>
                  <a:pt x="258924" y="456173"/>
                </a:cubicBezTo>
                <a:cubicBezTo>
                  <a:pt x="244870" y="477253"/>
                  <a:pt x="217059" y="492300"/>
                  <a:pt x="197275" y="505489"/>
                </a:cubicBezTo>
                <a:cubicBezTo>
                  <a:pt x="135627" y="464392"/>
                  <a:pt x="168507" y="493161"/>
                  <a:pt x="110968" y="406857"/>
                </a:cubicBezTo>
                <a:cubicBezTo>
                  <a:pt x="102748" y="394528"/>
                  <a:pt x="90994" y="383927"/>
                  <a:pt x="86308" y="369870"/>
                </a:cubicBezTo>
                <a:cubicBezTo>
                  <a:pt x="82198" y="357541"/>
                  <a:pt x="82097" y="343031"/>
                  <a:pt x="73978" y="332883"/>
                </a:cubicBezTo>
                <a:cubicBezTo>
                  <a:pt x="64721" y="321312"/>
                  <a:pt x="49319" y="316444"/>
                  <a:pt x="36989" y="308225"/>
                </a:cubicBezTo>
                <a:cubicBezTo>
                  <a:pt x="28769" y="283567"/>
                  <a:pt x="16603" y="259889"/>
                  <a:pt x="12330" y="234251"/>
                </a:cubicBezTo>
                <a:lnTo>
                  <a:pt x="0" y="160277"/>
                </a:lnTo>
                <a:lnTo>
                  <a:pt x="0" y="160277"/>
                </a:lnTo>
                <a:lnTo>
                  <a:pt x="110968" y="147948"/>
                </a:lnTo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829841" y="3969934"/>
            <a:ext cx="151350" cy="655663"/>
          </a:xfrm>
          <a:custGeom>
            <a:avLst/>
            <a:gdLst>
              <a:gd name="connsiteX0" fmla="*/ 3394 w 151350"/>
              <a:gd name="connsiteY0" fmla="*/ 0 h 655663"/>
              <a:gd name="connsiteX1" fmla="*/ 3394 w 151350"/>
              <a:gd name="connsiteY1" fmla="*/ 0 h 655663"/>
              <a:gd name="connsiteX2" fmla="*/ 89702 w 151350"/>
              <a:gd name="connsiteY2" fmla="*/ 73974 h 655663"/>
              <a:gd name="connsiteX3" fmla="*/ 102032 w 151350"/>
              <a:gd name="connsiteY3" fmla="*/ 123290 h 655663"/>
              <a:gd name="connsiteX4" fmla="*/ 114361 w 151350"/>
              <a:gd name="connsiteY4" fmla="*/ 246580 h 655663"/>
              <a:gd name="connsiteX5" fmla="*/ 151350 w 151350"/>
              <a:gd name="connsiteY5" fmla="*/ 530147 h 655663"/>
              <a:gd name="connsiteX6" fmla="*/ 139021 w 151350"/>
              <a:gd name="connsiteY6" fmla="*/ 641108 h 655663"/>
              <a:gd name="connsiteX7" fmla="*/ 102032 w 151350"/>
              <a:gd name="connsiteY7" fmla="*/ 653437 h 655663"/>
              <a:gd name="connsiteX8" fmla="*/ 89702 w 151350"/>
              <a:gd name="connsiteY8" fmla="*/ 616450 h 655663"/>
              <a:gd name="connsiteX9" fmla="*/ 52713 w 151350"/>
              <a:gd name="connsiteY9" fmla="*/ 604121 h 655663"/>
              <a:gd name="connsiteX10" fmla="*/ 40383 w 151350"/>
              <a:gd name="connsiteY10" fmla="*/ 567134 h 655663"/>
              <a:gd name="connsiteX11" fmla="*/ 28053 w 151350"/>
              <a:gd name="connsiteY11" fmla="*/ 505489 h 655663"/>
              <a:gd name="connsiteX12" fmla="*/ 3394 w 151350"/>
              <a:gd name="connsiteY12" fmla="*/ 468502 h 655663"/>
              <a:gd name="connsiteX13" fmla="*/ 3394 w 151350"/>
              <a:gd name="connsiteY13" fmla="*/ 0 h 65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350" h="655663">
                <a:moveTo>
                  <a:pt x="3394" y="0"/>
                </a:moveTo>
                <a:lnTo>
                  <a:pt x="3394" y="0"/>
                </a:lnTo>
                <a:cubicBezTo>
                  <a:pt x="32163" y="24658"/>
                  <a:pt x="66031" y="44387"/>
                  <a:pt x="89702" y="73974"/>
                </a:cubicBezTo>
                <a:cubicBezTo>
                  <a:pt x="100288" y="87205"/>
                  <a:pt x="99636" y="106516"/>
                  <a:pt x="102032" y="123290"/>
                </a:cubicBezTo>
                <a:cubicBezTo>
                  <a:pt x="107873" y="164177"/>
                  <a:pt x="109961" y="205513"/>
                  <a:pt x="114361" y="246580"/>
                </a:cubicBezTo>
                <a:cubicBezTo>
                  <a:pt x="139259" y="478946"/>
                  <a:pt x="125009" y="398441"/>
                  <a:pt x="151350" y="530147"/>
                </a:cubicBezTo>
                <a:cubicBezTo>
                  <a:pt x="147240" y="567134"/>
                  <a:pt x="152843" y="606555"/>
                  <a:pt x="139021" y="641108"/>
                </a:cubicBezTo>
                <a:cubicBezTo>
                  <a:pt x="134194" y="653175"/>
                  <a:pt x="113657" y="659249"/>
                  <a:pt x="102032" y="653437"/>
                </a:cubicBezTo>
                <a:cubicBezTo>
                  <a:pt x="90408" y="647625"/>
                  <a:pt x="98892" y="625639"/>
                  <a:pt x="89702" y="616450"/>
                </a:cubicBezTo>
                <a:cubicBezTo>
                  <a:pt x="80512" y="607260"/>
                  <a:pt x="65043" y="608231"/>
                  <a:pt x="52713" y="604121"/>
                </a:cubicBezTo>
                <a:cubicBezTo>
                  <a:pt x="48603" y="591792"/>
                  <a:pt x="43535" y="579742"/>
                  <a:pt x="40383" y="567134"/>
                </a:cubicBezTo>
                <a:cubicBezTo>
                  <a:pt x="35300" y="546804"/>
                  <a:pt x="35411" y="525110"/>
                  <a:pt x="28053" y="505489"/>
                </a:cubicBezTo>
                <a:cubicBezTo>
                  <a:pt x="22850" y="491615"/>
                  <a:pt x="4082" y="483304"/>
                  <a:pt x="3394" y="468502"/>
                </a:cubicBezTo>
                <a:cubicBezTo>
                  <a:pt x="-4244" y="304293"/>
                  <a:pt x="3394" y="78084"/>
                  <a:pt x="3394" y="0"/>
                </a:cubicBezTo>
                <a:close/>
              </a:path>
            </a:pathLst>
          </a:cu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981191" y="3594755"/>
            <a:ext cx="505517" cy="325863"/>
          </a:xfrm>
          <a:custGeom>
            <a:avLst/>
            <a:gdLst>
              <a:gd name="connsiteX0" fmla="*/ 86308 w 505517"/>
              <a:gd name="connsiteY0" fmla="*/ 165587 h 325863"/>
              <a:gd name="connsiteX1" fmla="*/ 419209 w 505517"/>
              <a:gd name="connsiteY1" fmla="*/ 128600 h 325863"/>
              <a:gd name="connsiteX2" fmla="*/ 431539 w 505517"/>
              <a:gd name="connsiteY2" fmla="*/ 5310 h 325863"/>
              <a:gd name="connsiteX3" fmla="*/ 505517 w 505517"/>
              <a:gd name="connsiteY3" fmla="*/ 325863 h 325863"/>
              <a:gd name="connsiteX4" fmla="*/ 505517 w 505517"/>
              <a:gd name="connsiteY4" fmla="*/ 325863 h 325863"/>
              <a:gd name="connsiteX5" fmla="*/ 0 w 505517"/>
              <a:gd name="connsiteY5" fmla="*/ 190245 h 325863"/>
              <a:gd name="connsiteX6" fmla="*/ 0 w 505517"/>
              <a:gd name="connsiteY6" fmla="*/ 190245 h 32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517" h="325863">
                <a:moveTo>
                  <a:pt x="86308" y="165587"/>
                </a:moveTo>
                <a:cubicBezTo>
                  <a:pt x="223989" y="160450"/>
                  <a:pt x="361671" y="155313"/>
                  <a:pt x="419209" y="128600"/>
                </a:cubicBezTo>
                <a:cubicBezTo>
                  <a:pt x="476747" y="101887"/>
                  <a:pt x="417154" y="-27567"/>
                  <a:pt x="431539" y="5310"/>
                </a:cubicBezTo>
                <a:cubicBezTo>
                  <a:pt x="445924" y="38187"/>
                  <a:pt x="505517" y="325863"/>
                  <a:pt x="505517" y="325863"/>
                </a:cubicBezTo>
                <a:lnTo>
                  <a:pt x="505517" y="325863"/>
                </a:lnTo>
                <a:lnTo>
                  <a:pt x="0" y="190245"/>
                </a:lnTo>
                <a:lnTo>
                  <a:pt x="0" y="190245"/>
                </a:lnTo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324600" y="3560549"/>
            <a:ext cx="777982" cy="249451"/>
          </a:xfrm>
          <a:custGeom>
            <a:avLst/>
            <a:gdLst>
              <a:gd name="connsiteX0" fmla="*/ 0 w 1011720"/>
              <a:gd name="connsiteY0" fmla="*/ 14859 h 374193"/>
              <a:gd name="connsiteX1" fmla="*/ 887737 w 1011720"/>
              <a:gd name="connsiteY1" fmla="*/ 138149 h 374193"/>
              <a:gd name="connsiteX2" fmla="*/ 924726 w 1011720"/>
              <a:gd name="connsiteY2" fmla="*/ 372399 h 374193"/>
              <a:gd name="connsiteX3" fmla="*/ 135626 w 1011720"/>
              <a:gd name="connsiteY3" fmla="*/ 2530 h 374193"/>
              <a:gd name="connsiteX4" fmla="*/ 986374 w 1011720"/>
              <a:gd name="connsiteY4" fmla="*/ 199794 h 37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720" h="374193">
                <a:moveTo>
                  <a:pt x="0" y="14859"/>
                </a:moveTo>
                <a:cubicBezTo>
                  <a:pt x="366808" y="46709"/>
                  <a:pt x="733616" y="78559"/>
                  <a:pt x="887737" y="138149"/>
                </a:cubicBezTo>
                <a:cubicBezTo>
                  <a:pt x="1041858" y="197739"/>
                  <a:pt x="1050078" y="395002"/>
                  <a:pt x="924726" y="372399"/>
                </a:cubicBezTo>
                <a:cubicBezTo>
                  <a:pt x="799374" y="349796"/>
                  <a:pt x="125351" y="31297"/>
                  <a:pt x="135626" y="2530"/>
                </a:cubicBezTo>
                <a:cubicBezTo>
                  <a:pt x="145901" y="-26237"/>
                  <a:pt x="986374" y="199794"/>
                  <a:pt x="986374" y="199794"/>
                </a:cubicBezTo>
              </a:path>
            </a:pathLst>
          </a:custGeom>
          <a:solidFill>
            <a:schemeClr val="accent1">
              <a:alpha val="62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77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3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2942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315200" y="5648746"/>
            <a:ext cx="1701033" cy="1180680"/>
          </a:xfrm>
          <a:custGeom>
            <a:avLst/>
            <a:gdLst>
              <a:gd name="connsiteX0" fmla="*/ 132807 w 1548633"/>
              <a:gd name="connsiteY0" fmla="*/ 1383 h 1304506"/>
              <a:gd name="connsiteX1" fmla="*/ 390122 w 1548633"/>
              <a:gd name="connsiteY1" fmla="*/ 34583 h 1304506"/>
              <a:gd name="connsiteX2" fmla="*/ 481427 w 1548633"/>
              <a:gd name="connsiteY2" fmla="*/ 59484 h 1304506"/>
              <a:gd name="connsiteX3" fmla="*/ 556131 w 1548633"/>
              <a:gd name="connsiteY3" fmla="*/ 76084 h 1304506"/>
              <a:gd name="connsiteX4" fmla="*/ 647436 w 1548633"/>
              <a:gd name="connsiteY4" fmla="*/ 109285 h 1304506"/>
              <a:gd name="connsiteX5" fmla="*/ 755342 w 1548633"/>
              <a:gd name="connsiteY5" fmla="*/ 134185 h 1304506"/>
              <a:gd name="connsiteX6" fmla="*/ 863248 w 1548633"/>
              <a:gd name="connsiteY6" fmla="*/ 167386 h 1304506"/>
              <a:gd name="connsiteX7" fmla="*/ 1054159 w 1548633"/>
              <a:gd name="connsiteY7" fmla="*/ 217186 h 1304506"/>
              <a:gd name="connsiteX8" fmla="*/ 1195267 w 1548633"/>
              <a:gd name="connsiteY8" fmla="*/ 275288 h 1304506"/>
              <a:gd name="connsiteX9" fmla="*/ 1245070 w 1548633"/>
              <a:gd name="connsiteY9" fmla="*/ 291888 h 1304506"/>
              <a:gd name="connsiteX10" fmla="*/ 1311473 w 1548633"/>
              <a:gd name="connsiteY10" fmla="*/ 325088 h 1304506"/>
              <a:gd name="connsiteX11" fmla="*/ 1352976 w 1548633"/>
              <a:gd name="connsiteY11" fmla="*/ 341689 h 1304506"/>
              <a:gd name="connsiteX12" fmla="*/ 1394478 w 1548633"/>
              <a:gd name="connsiteY12" fmla="*/ 366589 h 1304506"/>
              <a:gd name="connsiteX13" fmla="*/ 1427680 w 1548633"/>
              <a:gd name="connsiteY13" fmla="*/ 383190 h 1304506"/>
              <a:gd name="connsiteX14" fmla="*/ 1444281 w 1548633"/>
              <a:gd name="connsiteY14" fmla="*/ 408090 h 1304506"/>
              <a:gd name="connsiteX15" fmla="*/ 1469182 w 1548633"/>
              <a:gd name="connsiteY15" fmla="*/ 432990 h 1304506"/>
              <a:gd name="connsiteX16" fmla="*/ 1485783 w 1548633"/>
              <a:gd name="connsiteY16" fmla="*/ 482791 h 1304506"/>
              <a:gd name="connsiteX17" fmla="*/ 1494084 w 1548633"/>
              <a:gd name="connsiteY17" fmla="*/ 507692 h 1304506"/>
              <a:gd name="connsiteX18" fmla="*/ 1502384 w 1548633"/>
              <a:gd name="connsiteY18" fmla="*/ 1030601 h 1304506"/>
              <a:gd name="connsiteX19" fmla="*/ 1494084 w 1548633"/>
              <a:gd name="connsiteY19" fmla="*/ 1155104 h 1304506"/>
              <a:gd name="connsiteX20" fmla="*/ 1444281 w 1548633"/>
              <a:gd name="connsiteY20" fmla="*/ 1204904 h 1304506"/>
              <a:gd name="connsiteX21" fmla="*/ 1411079 w 1548633"/>
              <a:gd name="connsiteY21" fmla="*/ 1221505 h 1304506"/>
              <a:gd name="connsiteX22" fmla="*/ 1278271 w 1548633"/>
              <a:gd name="connsiteY22" fmla="*/ 1246405 h 1304506"/>
              <a:gd name="connsiteX23" fmla="*/ 1137164 w 1548633"/>
              <a:gd name="connsiteY23" fmla="*/ 1254705 h 1304506"/>
              <a:gd name="connsiteX24" fmla="*/ 888150 w 1548633"/>
              <a:gd name="connsiteY24" fmla="*/ 1263006 h 1304506"/>
              <a:gd name="connsiteX25" fmla="*/ 821746 w 1548633"/>
              <a:gd name="connsiteY25" fmla="*/ 1279606 h 1304506"/>
              <a:gd name="connsiteX26" fmla="*/ 788544 w 1548633"/>
              <a:gd name="connsiteY26" fmla="*/ 1287906 h 1304506"/>
              <a:gd name="connsiteX27" fmla="*/ 630835 w 1548633"/>
              <a:gd name="connsiteY27" fmla="*/ 1296206 h 1304506"/>
              <a:gd name="connsiteX28" fmla="*/ 381821 w 1548633"/>
              <a:gd name="connsiteY28" fmla="*/ 1304506 h 1304506"/>
              <a:gd name="connsiteX29" fmla="*/ 99605 w 1548633"/>
              <a:gd name="connsiteY29" fmla="*/ 1296206 h 1304506"/>
              <a:gd name="connsiteX30" fmla="*/ 66404 w 1548633"/>
              <a:gd name="connsiteY30" fmla="*/ 1287906 h 1304506"/>
              <a:gd name="connsiteX31" fmla="*/ 49803 w 1548633"/>
              <a:gd name="connsiteY31" fmla="*/ 1254705 h 1304506"/>
              <a:gd name="connsiteX32" fmla="*/ 24901 w 1548633"/>
              <a:gd name="connsiteY32" fmla="*/ 1213205 h 1304506"/>
              <a:gd name="connsiteX33" fmla="*/ 8300 w 1548633"/>
              <a:gd name="connsiteY33" fmla="*/ 1038901 h 1304506"/>
              <a:gd name="connsiteX34" fmla="*/ 0 w 1548633"/>
              <a:gd name="connsiteY34" fmla="*/ 764996 h 1304506"/>
              <a:gd name="connsiteX35" fmla="*/ 8300 w 1548633"/>
              <a:gd name="connsiteY35" fmla="*/ 192286 h 1304506"/>
              <a:gd name="connsiteX36" fmla="*/ 33202 w 1548633"/>
              <a:gd name="connsiteY36" fmla="*/ 125885 h 1304506"/>
              <a:gd name="connsiteX37" fmla="*/ 58103 w 1548633"/>
              <a:gd name="connsiteY37" fmla="*/ 76084 h 1304506"/>
              <a:gd name="connsiteX38" fmla="*/ 91305 w 1548633"/>
              <a:gd name="connsiteY38" fmla="*/ 51183 h 1304506"/>
              <a:gd name="connsiteX39" fmla="*/ 116206 w 1548633"/>
              <a:gd name="connsiteY39" fmla="*/ 26283 h 1304506"/>
              <a:gd name="connsiteX40" fmla="*/ 132807 w 1548633"/>
              <a:gd name="connsiteY40" fmla="*/ 1383 h 130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48633" h="1304506">
                <a:moveTo>
                  <a:pt x="132807" y="1383"/>
                </a:moveTo>
                <a:cubicBezTo>
                  <a:pt x="178460" y="2766"/>
                  <a:pt x="304816" y="20366"/>
                  <a:pt x="390122" y="34583"/>
                </a:cubicBezTo>
                <a:cubicBezTo>
                  <a:pt x="421239" y="39769"/>
                  <a:pt x="450822" y="51833"/>
                  <a:pt x="481427" y="59484"/>
                </a:cubicBezTo>
                <a:cubicBezTo>
                  <a:pt x="506174" y="65671"/>
                  <a:pt x="531698" y="68754"/>
                  <a:pt x="556131" y="76084"/>
                </a:cubicBezTo>
                <a:cubicBezTo>
                  <a:pt x="587150" y="85389"/>
                  <a:pt x="616347" y="100218"/>
                  <a:pt x="647436" y="109285"/>
                </a:cubicBezTo>
                <a:cubicBezTo>
                  <a:pt x="682873" y="119621"/>
                  <a:pt x="719697" y="124589"/>
                  <a:pt x="755342" y="134185"/>
                </a:cubicBezTo>
                <a:cubicBezTo>
                  <a:pt x="791681" y="143968"/>
                  <a:pt x="826988" y="157314"/>
                  <a:pt x="863248" y="167386"/>
                </a:cubicBezTo>
                <a:cubicBezTo>
                  <a:pt x="926615" y="184987"/>
                  <a:pt x="994061" y="190476"/>
                  <a:pt x="1054159" y="217186"/>
                </a:cubicBezTo>
                <a:cubicBezTo>
                  <a:pt x="1128787" y="250353"/>
                  <a:pt x="1122155" y="249177"/>
                  <a:pt x="1195267" y="275288"/>
                </a:cubicBezTo>
                <a:cubicBezTo>
                  <a:pt x="1211747" y="281173"/>
                  <a:pt x="1228986" y="284995"/>
                  <a:pt x="1245070" y="291888"/>
                </a:cubicBezTo>
                <a:cubicBezTo>
                  <a:pt x="1267816" y="301636"/>
                  <a:pt x="1288496" y="315897"/>
                  <a:pt x="1311473" y="325088"/>
                </a:cubicBezTo>
                <a:cubicBezTo>
                  <a:pt x="1325307" y="330622"/>
                  <a:pt x="1339649" y="335026"/>
                  <a:pt x="1352976" y="341689"/>
                </a:cubicBezTo>
                <a:cubicBezTo>
                  <a:pt x="1367406" y="348904"/>
                  <a:pt x="1380375" y="358754"/>
                  <a:pt x="1394478" y="366589"/>
                </a:cubicBezTo>
                <a:cubicBezTo>
                  <a:pt x="1405295" y="372598"/>
                  <a:pt x="1416613" y="377656"/>
                  <a:pt x="1427680" y="383190"/>
                </a:cubicBezTo>
                <a:cubicBezTo>
                  <a:pt x="1433214" y="391490"/>
                  <a:pt x="1437895" y="400427"/>
                  <a:pt x="1444281" y="408090"/>
                </a:cubicBezTo>
                <a:cubicBezTo>
                  <a:pt x="1451796" y="417107"/>
                  <a:pt x="1463481" y="422729"/>
                  <a:pt x="1469182" y="432990"/>
                </a:cubicBezTo>
                <a:cubicBezTo>
                  <a:pt x="1477680" y="448286"/>
                  <a:pt x="1480249" y="466191"/>
                  <a:pt x="1485783" y="482791"/>
                </a:cubicBezTo>
                <a:lnTo>
                  <a:pt x="1494084" y="507692"/>
                </a:lnTo>
                <a:cubicBezTo>
                  <a:pt x="1496851" y="681995"/>
                  <a:pt x="1497183" y="856354"/>
                  <a:pt x="1502384" y="1030601"/>
                </a:cubicBezTo>
                <a:cubicBezTo>
                  <a:pt x="1504944" y="1116350"/>
                  <a:pt x="1548633" y="991462"/>
                  <a:pt x="1494084" y="1155104"/>
                </a:cubicBezTo>
                <a:cubicBezTo>
                  <a:pt x="1486375" y="1178232"/>
                  <a:pt x="1463978" y="1193649"/>
                  <a:pt x="1444281" y="1204904"/>
                </a:cubicBezTo>
                <a:cubicBezTo>
                  <a:pt x="1433538" y="1211043"/>
                  <a:pt x="1422708" y="1217276"/>
                  <a:pt x="1411079" y="1221505"/>
                </a:cubicBezTo>
                <a:cubicBezTo>
                  <a:pt x="1360305" y="1239968"/>
                  <a:pt x="1333912" y="1242125"/>
                  <a:pt x="1278271" y="1246405"/>
                </a:cubicBezTo>
                <a:cubicBezTo>
                  <a:pt x="1231293" y="1250019"/>
                  <a:pt x="1184238" y="1252702"/>
                  <a:pt x="1137164" y="1254705"/>
                </a:cubicBezTo>
                <a:lnTo>
                  <a:pt x="888150" y="1263006"/>
                </a:lnTo>
                <a:cubicBezTo>
                  <a:pt x="843652" y="1277838"/>
                  <a:pt x="881844" y="1266252"/>
                  <a:pt x="821746" y="1279606"/>
                </a:cubicBezTo>
                <a:cubicBezTo>
                  <a:pt x="810610" y="1282081"/>
                  <a:pt x="799909" y="1286918"/>
                  <a:pt x="788544" y="1287906"/>
                </a:cubicBezTo>
                <a:cubicBezTo>
                  <a:pt x="736099" y="1292466"/>
                  <a:pt x="683434" y="1294059"/>
                  <a:pt x="630835" y="1296206"/>
                </a:cubicBezTo>
                <a:lnTo>
                  <a:pt x="381821" y="1304506"/>
                </a:lnTo>
                <a:cubicBezTo>
                  <a:pt x="287749" y="1301739"/>
                  <a:pt x="193588" y="1301152"/>
                  <a:pt x="99605" y="1296206"/>
                </a:cubicBezTo>
                <a:cubicBezTo>
                  <a:pt x="88213" y="1295606"/>
                  <a:pt x="75168" y="1295209"/>
                  <a:pt x="66404" y="1287906"/>
                </a:cubicBezTo>
                <a:cubicBezTo>
                  <a:pt x="56898" y="1279985"/>
                  <a:pt x="55812" y="1265521"/>
                  <a:pt x="49803" y="1254705"/>
                </a:cubicBezTo>
                <a:cubicBezTo>
                  <a:pt x="41968" y="1240603"/>
                  <a:pt x="33202" y="1227038"/>
                  <a:pt x="24901" y="1213205"/>
                </a:cubicBezTo>
                <a:cubicBezTo>
                  <a:pt x="9176" y="1134577"/>
                  <a:pt x="13479" y="1165771"/>
                  <a:pt x="8300" y="1038901"/>
                </a:cubicBezTo>
                <a:cubicBezTo>
                  <a:pt x="4575" y="947633"/>
                  <a:pt x="2767" y="856298"/>
                  <a:pt x="0" y="764996"/>
                </a:cubicBezTo>
                <a:cubicBezTo>
                  <a:pt x="2767" y="574093"/>
                  <a:pt x="3071" y="383138"/>
                  <a:pt x="8300" y="192286"/>
                </a:cubicBezTo>
                <a:cubicBezTo>
                  <a:pt x="9047" y="165040"/>
                  <a:pt x="22948" y="149810"/>
                  <a:pt x="33202" y="125885"/>
                </a:cubicBezTo>
                <a:cubicBezTo>
                  <a:pt x="43329" y="102255"/>
                  <a:pt x="38162" y="96025"/>
                  <a:pt x="58103" y="76084"/>
                </a:cubicBezTo>
                <a:cubicBezTo>
                  <a:pt x="67885" y="66302"/>
                  <a:pt x="80801" y="60186"/>
                  <a:pt x="91305" y="51183"/>
                </a:cubicBezTo>
                <a:cubicBezTo>
                  <a:pt x="100217" y="43544"/>
                  <a:pt x="108691" y="35300"/>
                  <a:pt x="116206" y="26283"/>
                </a:cubicBezTo>
                <a:cubicBezTo>
                  <a:pt x="122592" y="18620"/>
                  <a:pt x="87154" y="0"/>
                  <a:pt x="132807" y="13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accent5">
                <a:lumMod val="75000"/>
                <a:alpha val="62000"/>
              </a:schemeClr>
            </a:glow>
            <a:reflection blurRad="101600" stA="26000" endPos="20000" dist="12700" dir="5400000" sy="-100000" rotWithShape="0"/>
            <a:softEdge rad="3556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520574" y="2901157"/>
            <a:ext cx="370056" cy="340815"/>
          </a:xfrm>
          <a:custGeom>
            <a:avLst/>
            <a:gdLst>
              <a:gd name="connsiteX0" fmla="*/ 2767 w 370056"/>
              <a:gd name="connsiteY0" fmla="*/ 91301 h 340815"/>
              <a:gd name="connsiteX1" fmla="*/ 27669 w 370056"/>
              <a:gd name="connsiteY1" fmla="*/ 58101 h 340815"/>
              <a:gd name="connsiteX2" fmla="*/ 69171 w 370056"/>
              <a:gd name="connsiteY2" fmla="*/ 33200 h 340815"/>
              <a:gd name="connsiteX3" fmla="*/ 94073 w 370056"/>
              <a:gd name="connsiteY3" fmla="*/ 16600 h 340815"/>
              <a:gd name="connsiteX4" fmla="*/ 177077 w 370056"/>
              <a:gd name="connsiteY4" fmla="*/ 0 h 340815"/>
              <a:gd name="connsiteX5" fmla="*/ 251781 w 370056"/>
              <a:gd name="connsiteY5" fmla="*/ 33200 h 340815"/>
              <a:gd name="connsiteX6" fmla="*/ 284983 w 370056"/>
              <a:gd name="connsiteY6" fmla="*/ 74701 h 340815"/>
              <a:gd name="connsiteX7" fmla="*/ 293284 w 370056"/>
              <a:gd name="connsiteY7" fmla="*/ 99602 h 340815"/>
              <a:gd name="connsiteX8" fmla="*/ 309885 w 370056"/>
              <a:gd name="connsiteY8" fmla="*/ 124502 h 340815"/>
              <a:gd name="connsiteX9" fmla="*/ 351387 w 370056"/>
              <a:gd name="connsiteY9" fmla="*/ 182603 h 340815"/>
              <a:gd name="connsiteX10" fmla="*/ 367988 w 370056"/>
              <a:gd name="connsiteY10" fmla="*/ 249004 h 340815"/>
              <a:gd name="connsiteX11" fmla="*/ 359687 w 370056"/>
              <a:gd name="connsiteY11" fmla="*/ 307105 h 340815"/>
              <a:gd name="connsiteX12" fmla="*/ 326486 w 370056"/>
              <a:gd name="connsiteY12" fmla="*/ 315406 h 340815"/>
              <a:gd name="connsiteX13" fmla="*/ 152176 w 370056"/>
              <a:gd name="connsiteY13" fmla="*/ 323706 h 340815"/>
              <a:gd name="connsiteX14" fmla="*/ 35969 w 370056"/>
              <a:gd name="connsiteY14" fmla="*/ 323706 h 340815"/>
              <a:gd name="connsiteX15" fmla="*/ 19368 w 370056"/>
              <a:gd name="connsiteY15" fmla="*/ 298805 h 340815"/>
              <a:gd name="connsiteX16" fmla="*/ 11068 w 370056"/>
              <a:gd name="connsiteY16" fmla="*/ 141102 h 340815"/>
              <a:gd name="connsiteX17" fmla="*/ 2767 w 370056"/>
              <a:gd name="connsiteY17" fmla="*/ 91301 h 3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0056" h="340815">
                <a:moveTo>
                  <a:pt x="2767" y="91301"/>
                </a:moveTo>
                <a:cubicBezTo>
                  <a:pt x="5534" y="77468"/>
                  <a:pt x="17258" y="67210"/>
                  <a:pt x="27669" y="58101"/>
                </a:cubicBezTo>
                <a:cubicBezTo>
                  <a:pt x="39811" y="47478"/>
                  <a:pt x="55490" y="41750"/>
                  <a:pt x="69171" y="33200"/>
                </a:cubicBezTo>
                <a:cubicBezTo>
                  <a:pt x="77631" y="27913"/>
                  <a:pt x="84904" y="20530"/>
                  <a:pt x="94073" y="16600"/>
                </a:cubicBezTo>
                <a:cubicBezTo>
                  <a:pt x="109833" y="9846"/>
                  <a:pt x="165841" y="1873"/>
                  <a:pt x="177077" y="0"/>
                </a:cubicBezTo>
                <a:cubicBezTo>
                  <a:pt x="216565" y="13162"/>
                  <a:pt x="223595" y="10652"/>
                  <a:pt x="251781" y="33200"/>
                </a:cubicBezTo>
                <a:cubicBezTo>
                  <a:pt x="264647" y="43493"/>
                  <a:pt x="277793" y="60322"/>
                  <a:pt x="284983" y="74701"/>
                </a:cubicBezTo>
                <a:cubicBezTo>
                  <a:pt x="288896" y="82527"/>
                  <a:pt x="289371" y="91776"/>
                  <a:pt x="293284" y="99602"/>
                </a:cubicBezTo>
                <a:cubicBezTo>
                  <a:pt x="297745" y="108524"/>
                  <a:pt x="304936" y="115841"/>
                  <a:pt x="309885" y="124502"/>
                </a:cubicBezTo>
                <a:cubicBezTo>
                  <a:pt x="339020" y="175486"/>
                  <a:pt x="310826" y="142044"/>
                  <a:pt x="351387" y="182603"/>
                </a:cubicBezTo>
                <a:cubicBezTo>
                  <a:pt x="357935" y="202249"/>
                  <a:pt x="367988" y="228977"/>
                  <a:pt x="367988" y="249004"/>
                </a:cubicBezTo>
                <a:cubicBezTo>
                  <a:pt x="367988" y="268568"/>
                  <a:pt x="370056" y="290515"/>
                  <a:pt x="359687" y="307105"/>
                </a:cubicBezTo>
                <a:cubicBezTo>
                  <a:pt x="353641" y="316779"/>
                  <a:pt x="337857" y="314496"/>
                  <a:pt x="326486" y="315406"/>
                </a:cubicBezTo>
                <a:cubicBezTo>
                  <a:pt x="268502" y="320045"/>
                  <a:pt x="210279" y="320939"/>
                  <a:pt x="152176" y="323706"/>
                </a:cubicBezTo>
                <a:cubicBezTo>
                  <a:pt x="110798" y="330602"/>
                  <a:pt x="78742" y="340815"/>
                  <a:pt x="35969" y="323706"/>
                </a:cubicBezTo>
                <a:cubicBezTo>
                  <a:pt x="26707" y="320001"/>
                  <a:pt x="24902" y="307105"/>
                  <a:pt x="19368" y="298805"/>
                </a:cubicBezTo>
                <a:cubicBezTo>
                  <a:pt x="16601" y="246237"/>
                  <a:pt x="15628" y="193545"/>
                  <a:pt x="11068" y="141102"/>
                </a:cubicBezTo>
                <a:cubicBezTo>
                  <a:pt x="10080" y="129738"/>
                  <a:pt x="0" y="105134"/>
                  <a:pt x="2767" y="91301"/>
                </a:cubicBezTo>
                <a:close/>
              </a:path>
            </a:pathLst>
          </a:custGeom>
          <a:solidFill>
            <a:schemeClr val="accent5">
              <a:lumMod val="75000"/>
              <a:alpha val="9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05200" y="3567173"/>
            <a:ext cx="699201" cy="418791"/>
          </a:xfrm>
          <a:custGeom>
            <a:avLst/>
            <a:gdLst>
              <a:gd name="connsiteX0" fmla="*/ 5980 w 546801"/>
              <a:gd name="connsiteY0" fmla="*/ 28684 h 418791"/>
              <a:gd name="connsiteX1" fmla="*/ 39182 w 546801"/>
              <a:gd name="connsiteY1" fmla="*/ 20384 h 418791"/>
              <a:gd name="connsiteX2" fmla="*/ 520609 w 546801"/>
              <a:gd name="connsiteY2" fmla="*/ 20384 h 418791"/>
              <a:gd name="connsiteX3" fmla="*/ 545511 w 546801"/>
              <a:gd name="connsiteY3" fmla="*/ 202987 h 418791"/>
              <a:gd name="connsiteX4" fmla="*/ 520609 w 546801"/>
              <a:gd name="connsiteY4" fmla="*/ 335789 h 418791"/>
              <a:gd name="connsiteX5" fmla="*/ 479107 w 546801"/>
              <a:gd name="connsiteY5" fmla="*/ 402191 h 418791"/>
              <a:gd name="connsiteX6" fmla="*/ 454206 w 546801"/>
              <a:gd name="connsiteY6" fmla="*/ 410491 h 418791"/>
              <a:gd name="connsiteX7" fmla="*/ 379501 w 546801"/>
              <a:gd name="connsiteY7" fmla="*/ 418791 h 418791"/>
              <a:gd name="connsiteX8" fmla="*/ 230093 w 546801"/>
              <a:gd name="connsiteY8" fmla="*/ 410491 h 418791"/>
              <a:gd name="connsiteX9" fmla="*/ 113886 w 546801"/>
              <a:gd name="connsiteY9" fmla="*/ 393890 h 418791"/>
              <a:gd name="connsiteX10" fmla="*/ 88985 w 546801"/>
              <a:gd name="connsiteY10" fmla="*/ 368990 h 418791"/>
              <a:gd name="connsiteX11" fmla="*/ 80685 w 546801"/>
              <a:gd name="connsiteY11" fmla="*/ 344089 h 418791"/>
              <a:gd name="connsiteX12" fmla="*/ 72384 w 546801"/>
              <a:gd name="connsiteY12" fmla="*/ 252788 h 418791"/>
              <a:gd name="connsiteX13" fmla="*/ 47483 w 546801"/>
              <a:gd name="connsiteY13" fmla="*/ 186387 h 418791"/>
              <a:gd name="connsiteX14" fmla="*/ 39182 w 546801"/>
              <a:gd name="connsiteY14" fmla="*/ 161486 h 418791"/>
              <a:gd name="connsiteX15" fmla="*/ 5980 w 546801"/>
              <a:gd name="connsiteY15" fmla="*/ 95085 h 418791"/>
              <a:gd name="connsiteX16" fmla="*/ 5980 w 546801"/>
              <a:gd name="connsiteY16" fmla="*/ 28684 h 41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6801" h="418791">
                <a:moveTo>
                  <a:pt x="5980" y="28684"/>
                </a:moveTo>
                <a:cubicBezTo>
                  <a:pt x="11514" y="16234"/>
                  <a:pt x="27783" y="20822"/>
                  <a:pt x="39182" y="20384"/>
                </a:cubicBezTo>
                <a:cubicBezTo>
                  <a:pt x="411147" y="6078"/>
                  <a:pt x="316785" y="0"/>
                  <a:pt x="520609" y="20384"/>
                </a:cubicBezTo>
                <a:cubicBezTo>
                  <a:pt x="543452" y="88906"/>
                  <a:pt x="541132" y="75992"/>
                  <a:pt x="545511" y="202987"/>
                </a:cubicBezTo>
                <a:cubicBezTo>
                  <a:pt x="546801" y="240387"/>
                  <a:pt x="538872" y="299265"/>
                  <a:pt x="520609" y="335789"/>
                </a:cubicBezTo>
                <a:cubicBezTo>
                  <a:pt x="510213" y="356581"/>
                  <a:pt x="497578" y="386799"/>
                  <a:pt x="479107" y="402191"/>
                </a:cubicBezTo>
                <a:cubicBezTo>
                  <a:pt x="472386" y="407792"/>
                  <a:pt x="462836" y="409053"/>
                  <a:pt x="454206" y="410491"/>
                </a:cubicBezTo>
                <a:cubicBezTo>
                  <a:pt x="429492" y="414610"/>
                  <a:pt x="404403" y="416024"/>
                  <a:pt x="379501" y="418791"/>
                </a:cubicBezTo>
                <a:lnTo>
                  <a:pt x="230093" y="410491"/>
                </a:lnTo>
                <a:cubicBezTo>
                  <a:pt x="138375" y="404166"/>
                  <a:pt x="165403" y="411063"/>
                  <a:pt x="113886" y="393890"/>
                </a:cubicBezTo>
                <a:cubicBezTo>
                  <a:pt x="105586" y="385590"/>
                  <a:pt x="95496" y="378757"/>
                  <a:pt x="88985" y="368990"/>
                </a:cubicBezTo>
                <a:cubicBezTo>
                  <a:pt x="84132" y="361710"/>
                  <a:pt x="81922" y="352750"/>
                  <a:pt x="80685" y="344089"/>
                </a:cubicBezTo>
                <a:cubicBezTo>
                  <a:pt x="76363" y="313837"/>
                  <a:pt x="76423" y="283079"/>
                  <a:pt x="72384" y="252788"/>
                </a:cubicBezTo>
                <a:cubicBezTo>
                  <a:pt x="67447" y="215762"/>
                  <a:pt x="62283" y="220919"/>
                  <a:pt x="47483" y="186387"/>
                </a:cubicBezTo>
                <a:cubicBezTo>
                  <a:pt x="44036" y="178345"/>
                  <a:pt x="43095" y="169312"/>
                  <a:pt x="39182" y="161486"/>
                </a:cubicBezTo>
                <a:cubicBezTo>
                  <a:pt x="2274" y="87675"/>
                  <a:pt x="44271" y="200386"/>
                  <a:pt x="5980" y="95085"/>
                </a:cubicBezTo>
                <a:cubicBezTo>
                  <a:pt x="0" y="78640"/>
                  <a:pt x="446" y="41134"/>
                  <a:pt x="5980" y="28684"/>
                </a:cubicBezTo>
                <a:close/>
              </a:path>
            </a:pathLst>
          </a:custGeom>
          <a:solidFill>
            <a:schemeClr val="accent5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5">
                <a:lumMod val="75000"/>
                <a:alpha val="75000"/>
              </a:schemeClr>
            </a:glo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786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0" y="14112"/>
            <a:ext cx="6858000" cy="6829778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5511369" y="-76200"/>
            <a:ext cx="2337232" cy="4038600"/>
          </a:xfrm>
          <a:custGeom>
            <a:avLst/>
            <a:gdLst>
              <a:gd name="connsiteX0" fmla="*/ 0 w 2428947"/>
              <a:gd name="connsiteY0" fmla="*/ 117665 h 3474290"/>
              <a:gd name="connsiteX1" fmla="*/ 0 w 2428947"/>
              <a:gd name="connsiteY1" fmla="*/ 117665 h 3474290"/>
              <a:gd name="connsiteX2" fmla="*/ 49318 w 2428947"/>
              <a:gd name="connsiteY2" fmla="*/ 832746 h 3474290"/>
              <a:gd name="connsiteX3" fmla="*/ 73978 w 2428947"/>
              <a:gd name="connsiteY3" fmla="*/ 1030010 h 3474290"/>
              <a:gd name="connsiteX4" fmla="*/ 73978 w 2428947"/>
              <a:gd name="connsiteY4" fmla="*/ 980694 h 3474290"/>
              <a:gd name="connsiteX5" fmla="*/ 49318 w 2428947"/>
              <a:gd name="connsiteY5" fmla="*/ 956036 h 3474290"/>
              <a:gd name="connsiteX6" fmla="*/ 24659 w 2428947"/>
              <a:gd name="connsiteY6" fmla="*/ 1967013 h 3474290"/>
              <a:gd name="connsiteX7" fmla="*/ 36989 w 2428947"/>
              <a:gd name="connsiteY7" fmla="*/ 2077974 h 3474290"/>
              <a:gd name="connsiteX8" fmla="*/ 61648 w 2428947"/>
              <a:gd name="connsiteY8" fmla="*/ 2176606 h 3474290"/>
              <a:gd name="connsiteX9" fmla="*/ 86307 w 2428947"/>
              <a:gd name="connsiteY9" fmla="*/ 2743739 h 3474290"/>
              <a:gd name="connsiteX10" fmla="*/ 197275 w 2428947"/>
              <a:gd name="connsiteY10" fmla="*/ 2756068 h 3474290"/>
              <a:gd name="connsiteX11" fmla="*/ 308242 w 2428947"/>
              <a:gd name="connsiteY11" fmla="*/ 2780726 h 3474290"/>
              <a:gd name="connsiteX12" fmla="*/ 419209 w 2428947"/>
              <a:gd name="connsiteY12" fmla="*/ 2817713 h 3474290"/>
              <a:gd name="connsiteX13" fmla="*/ 517846 w 2428947"/>
              <a:gd name="connsiteY13" fmla="*/ 2854700 h 3474290"/>
              <a:gd name="connsiteX14" fmla="*/ 554835 w 2428947"/>
              <a:gd name="connsiteY14" fmla="*/ 2879358 h 3474290"/>
              <a:gd name="connsiteX15" fmla="*/ 727451 w 2428947"/>
              <a:gd name="connsiteY15" fmla="*/ 2941003 h 3474290"/>
              <a:gd name="connsiteX16" fmla="*/ 826088 w 2428947"/>
              <a:gd name="connsiteY16" fmla="*/ 3002648 h 3474290"/>
              <a:gd name="connsiteX17" fmla="*/ 863077 w 2428947"/>
              <a:gd name="connsiteY17" fmla="*/ 3014977 h 3474290"/>
              <a:gd name="connsiteX18" fmla="*/ 912396 w 2428947"/>
              <a:gd name="connsiteY18" fmla="*/ 3039635 h 3474290"/>
              <a:gd name="connsiteX19" fmla="*/ 949385 w 2428947"/>
              <a:gd name="connsiteY19" fmla="*/ 3064293 h 3474290"/>
              <a:gd name="connsiteX20" fmla="*/ 1122001 w 2428947"/>
              <a:gd name="connsiteY20" fmla="*/ 3125938 h 3474290"/>
              <a:gd name="connsiteX21" fmla="*/ 1158990 w 2428947"/>
              <a:gd name="connsiteY21" fmla="*/ 3150596 h 3474290"/>
              <a:gd name="connsiteX22" fmla="*/ 1393254 w 2428947"/>
              <a:gd name="connsiteY22" fmla="*/ 3175254 h 3474290"/>
              <a:gd name="connsiteX23" fmla="*/ 1479561 w 2428947"/>
              <a:gd name="connsiteY23" fmla="*/ 3187583 h 3474290"/>
              <a:gd name="connsiteX24" fmla="*/ 1639847 w 2428947"/>
              <a:gd name="connsiteY24" fmla="*/ 3212241 h 3474290"/>
              <a:gd name="connsiteX25" fmla="*/ 1713825 w 2428947"/>
              <a:gd name="connsiteY25" fmla="*/ 3236899 h 3474290"/>
              <a:gd name="connsiteX26" fmla="*/ 1837122 w 2428947"/>
              <a:gd name="connsiteY26" fmla="*/ 3286215 h 3474290"/>
              <a:gd name="connsiteX27" fmla="*/ 1935760 w 2428947"/>
              <a:gd name="connsiteY27" fmla="*/ 3323202 h 3474290"/>
              <a:gd name="connsiteX28" fmla="*/ 1985078 w 2428947"/>
              <a:gd name="connsiteY28" fmla="*/ 3335531 h 3474290"/>
              <a:gd name="connsiteX29" fmla="*/ 2083716 w 2428947"/>
              <a:gd name="connsiteY29" fmla="*/ 3372518 h 3474290"/>
              <a:gd name="connsiteX30" fmla="*/ 2207013 w 2428947"/>
              <a:gd name="connsiteY30" fmla="*/ 3409505 h 3474290"/>
              <a:gd name="connsiteX31" fmla="*/ 2244002 w 2428947"/>
              <a:gd name="connsiteY31" fmla="*/ 3421834 h 3474290"/>
              <a:gd name="connsiteX32" fmla="*/ 2317980 w 2428947"/>
              <a:gd name="connsiteY32" fmla="*/ 3434163 h 3474290"/>
              <a:gd name="connsiteX33" fmla="*/ 2354969 w 2428947"/>
              <a:gd name="connsiteY33" fmla="*/ 3458821 h 3474290"/>
              <a:gd name="connsiteX34" fmla="*/ 2391958 w 2428947"/>
              <a:gd name="connsiteY34" fmla="*/ 3471150 h 3474290"/>
              <a:gd name="connsiteX35" fmla="*/ 2416617 w 2428947"/>
              <a:gd name="connsiteY35" fmla="*/ 3384847 h 3474290"/>
              <a:gd name="connsiteX36" fmla="*/ 2404287 w 2428947"/>
              <a:gd name="connsiteY36" fmla="*/ 2632779 h 3474290"/>
              <a:gd name="connsiteX37" fmla="*/ 2391958 w 2428947"/>
              <a:gd name="connsiteY37" fmla="*/ 2534147 h 3474290"/>
              <a:gd name="connsiteX38" fmla="*/ 2379628 w 2428947"/>
              <a:gd name="connsiteY38" fmla="*/ 2423186 h 3474290"/>
              <a:gd name="connsiteX39" fmla="*/ 2367298 w 2428947"/>
              <a:gd name="connsiteY39" fmla="*/ 2201264 h 3474290"/>
              <a:gd name="connsiteX40" fmla="*/ 2404287 w 2428947"/>
              <a:gd name="connsiteY40" fmla="*/ 1634130 h 3474290"/>
              <a:gd name="connsiteX41" fmla="*/ 2428947 w 2428947"/>
              <a:gd name="connsiteY41" fmla="*/ 1609473 h 3474290"/>
              <a:gd name="connsiteX42" fmla="*/ 2416617 w 2428947"/>
              <a:gd name="connsiteY42" fmla="*/ 1325906 h 3474290"/>
              <a:gd name="connsiteX43" fmla="*/ 2404287 w 2428947"/>
              <a:gd name="connsiteY43" fmla="*/ 1153300 h 3474290"/>
              <a:gd name="connsiteX44" fmla="*/ 2391958 w 2428947"/>
              <a:gd name="connsiteY44" fmla="*/ 635482 h 3474290"/>
              <a:gd name="connsiteX45" fmla="*/ 2367298 w 2428947"/>
              <a:gd name="connsiteY45" fmla="*/ 438219 h 3474290"/>
              <a:gd name="connsiteX46" fmla="*/ 2059056 w 2428947"/>
              <a:gd name="connsiteY46" fmla="*/ 19033 h 3474290"/>
              <a:gd name="connsiteX47" fmla="*/ 1935760 w 2428947"/>
              <a:gd name="connsiteY47" fmla="*/ 31362 h 3474290"/>
              <a:gd name="connsiteX48" fmla="*/ 1615188 w 2428947"/>
              <a:gd name="connsiteY48" fmla="*/ 93007 h 3474290"/>
              <a:gd name="connsiteX49" fmla="*/ 1393254 w 2428947"/>
              <a:gd name="connsiteY49" fmla="*/ 129994 h 3474290"/>
              <a:gd name="connsiteX50" fmla="*/ 1072682 w 2428947"/>
              <a:gd name="connsiteY50" fmla="*/ 154652 h 3474290"/>
              <a:gd name="connsiteX51" fmla="*/ 690462 w 2428947"/>
              <a:gd name="connsiteY51" fmla="*/ 166981 h 3474290"/>
              <a:gd name="connsiteX52" fmla="*/ 653473 w 2428947"/>
              <a:gd name="connsiteY52" fmla="*/ 240955 h 3474290"/>
              <a:gd name="connsiteX53" fmla="*/ 394549 w 2428947"/>
              <a:gd name="connsiteY53" fmla="*/ 203968 h 3474290"/>
              <a:gd name="connsiteX54" fmla="*/ 345231 w 2428947"/>
              <a:gd name="connsiteY54" fmla="*/ 191639 h 3474290"/>
              <a:gd name="connsiteX55" fmla="*/ 283582 w 2428947"/>
              <a:gd name="connsiteY55" fmla="*/ 166981 h 3474290"/>
              <a:gd name="connsiteX56" fmla="*/ 234264 w 2428947"/>
              <a:gd name="connsiteY56" fmla="*/ 154652 h 3474290"/>
              <a:gd name="connsiteX57" fmla="*/ 172615 w 2428947"/>
              <a:gd name="connsiteY57" fmla="*/ 129994 h 3474290"/>
              <a:gd name="connsiteX58" fmla="*/ 135626 w 2428947"/>
              <a:gd name="connsiteY58" fmla="*/ 117665 h 3474290"/>
              <a:gd name="connsiteX59" fmla="*/ 0 w 2428947"/>
              <a:gd name="connsiteY59" fmla="*/ 117665 h 347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428947" h="3474290">
                <a:moveTo>
                  <a:pt x="0" y="117665"/>
                </a:moveTo>
                <a:lnTo>
                  <a:pt x="0" y="117665"/>
                </a:lnTo>
                <a:cubicBezTo>
                  <a:pt x="17862" y="850005"/>
                  <a:pt x="-18564" y="391539"/>
                  <a:pt x="49318" y="832746"/>
                </a:cubicBezTo>
                <a:cubicBezTo>
                  <a:pt x="50208" y="838529"/>
                  <a:pt x="67824" y="1011550"/>
                  <a:pt x="73978" y="1030010"/>
                </a:cubicBezTo>
                <a:cubicBezTo>
                  <a:pt x="79177" y="1045605"/>
                  <a:pt x="73978" y="997133"/>
                  <a:pt x="73978" y="980694"/>
                </a:cubicBezTo>
                <a:lnTo>
                  <a:pt x="49318" y="956036"/>
                </a:lnTo>
                <a:cubicBezTo>
                  <a:pt x="17715" y="1366881"/>
                  <a:pt x="24659" y="1233120"/>
                  <a:pt x="24659" y="1967013"/>
                </a:cubicBezTo>
                <a:cubicBezTo>
                  <a:pt x="24659" y="2004228"/>
                  <a:pt x="30521" y="2041326"/>
                  <a:pt x="36989" y="2077974"/>
                </a:cubicBezTo>
                <a:cubicBezTo>
                  <a:pt x="42879" y="2111348"/>
                  <a:pt x="61648" y="2176606"/>
                  <a:pt x="61648" y="2176606"/>
                </a:cubicBezTo>
                <a:cubicBezTo>
                  <a:pt x="69868" y="2365650"/>
                  <a:pt x="43184" y="2559495"/>
                  <a:pt x="86307" y="2743739"/>
                </a:cubicBezTo>
                <a:cubicBezTo>
                  <a:pt x="94789" y="2779977"/>
                  <a:pt x="160432" y="2750805"/>
                  <a:pt x="197275" y="2756068"/>
                </a:cubicBezTo>
                <a:cubicBezTo>
                  <a:pt x="214375" y="2758511"/>
                  <a:pt x="288051" y="2773996"/>
                  <a:pt x="308242" y="2780726"/>
                </a:cubicBezTo>
                <a:cubicBezTo>
                  <a:pt x="447530" y="2827153"/>
                  <a:pt x="301020" y="2788168"/>
                  <a:pt x="419209" y="2817713"/>
                </a:cubicBezTo>
                <a:cubicBezTo>
                  <a:pt x="505955" y="2875540"/>
                  <a:pt x="395960" y="2808995"/>
                  <a:pt x="517846" y="2854700"/>
                </a:cubicBezTo>
                <a:cubicBezTo>
                  <a:pt x="531721" y="2859903"/>
                  <a:pt x="541157" y="2873659"/>
                  <a:pt x="554835" y="2879358"/>
                </a:cubicBezTo>
                <a:cubicBezTo>
                  <a:pt x="806901" y="2984380"/>
                  <a:pt x="561425" y="2867218"/>
                  <a:pt x="727451" y="2941003"/>
                </a:cubicBezTo>
                <a:cubicBezTo>
                  <a:pt x="846058" y="2993714"/>
                  <a:pt x="705149" y="2933543"/>
                  <a:pt x="826088" y="3002648"/>
                </a:cubicBezTo>
                <a:cubicBezTo>
                  <a:pt x="837372" y="3009096"/>
                  <a:pt x="851131" y="3009858"/>
                  <a:pt x="863077" y="3014977"/>
                </a:cubicBezTo>
                <a:cubicBezTo>
                  <a:pt x="879971" y="3022217"/>
                  <a:pt x="896438" y="3030516"/>
                  <a:pt x="912396" y="3039635"/>
                </a:cubicBezTo>
                <a:cubicBezTo>
                  <a:pt x="925262" y="3046987"/>
                  <a:pt x="935931" y="3058084"/>
                  <a:pt x="949385" y="3064293"/>
                </a:cubicBezTo>
                <a:cubicBezTo>
                  <a:pt x="1047970" y="3109791"/>
                  <a:pt x="1045222" y="3106744"/>
                  <a:pt x="1122001" y="3125938"/>
                </a:cubicBezTo>
                <a:cubicBezTo>
                  <a:pt x="1134331" y="3134157"/>
                  <a:pt x="1145370" y="3144759"/>
                  <a:pt x="1158990" y="3150596"/>
                </a:cubicBezTo>
                <a:cubicBezTo>
                  <a:pt x="1214339" y="3174316"/>
                  <a:pt x="1387966" y="3174902"/>
                  <a:pt x="1393254" y="3175254"/>
                </a:cubicBezTo>
                <a:lnTo>
                  <a:pt x="1479561" y="3187583"/>
                </a:lnTo>
                <a:cubicBezTo>
                  <a:pt x="1528474" y="3194104"/>
                  <a:pt x="1590307" y="3198731"/>
                  <a:pt x="1639847" y="3212241"/>
                </a:cubicBezTo>
                <a:cubicBezTo>
                  <a:pt x="1664924" y="3219080"/>
                  <a:pt x="1689487" y="3227773"/>
                  <a:pt x="1713825" y="3236899"/>
                </a:cubicBezTo>
                <a:cubicBezTo>
                  <a:pt x="1755272" y="3252441"/>
                  <a:pt x="1794179" y="3275480"/>
                  <a:pt x="1837122" y="3286215"/>
                </a:cubicBezTo>
                <a:cubicBezTo>
                  <a:pt x="1963713" y="3317861"/>
                  <a:pt x="1806812" y="3274849"/>
                  <a:pt x="1935760" y="3323202"/>
                </a:cubicBezTo>
                <a:cubicBezTo>
                  <a:pt x="1951626" y="3329152"/>
                  <a:pt x="1969212" y="3329581"/>
                  <a:pt x="1985078" y="3335531"/>
                </a:cubicBezTo>
                <a:cubicBezTo>
                  <a:pt x="2114026" y="3383884"/>
                  <a:pt x="1957125" y="3340872"/>
                  <a:pt x="2083716" y="3372518"/>
                </a:cubicBezTo>
                <a:cubicBezTo>
                  <a:pt x="2168938" y="3415127"/>
                  <a:pt x="2096483" y="3384944"/>
                  <a:pt x="2207013" y="3409505"/>
                </a:cubicBezTo>
                <a:cubicBezTo>
                  <a:pt x="2219700" y="3412324"/>
                  <a:pt x="2231315" y="3419015"/>
                  <a:pt x="2244002" y="3421834"/>
                </a:cubicBezTo>
                <a:cubicBezTo>
                  <a:pt x="2268406" y="3427257"/>
                  <a:pt x="2293321" y="3430053"/>
                  <a:pt x="2317980" y="3434163"/>
                </a:cubicBezTo>
                <a:cubicBezTo>
                  <a:pt x="2330310" y="3442382"/>
                  <a:pt x="2341715" y="3452194"/>
                  <a:pt x="2354969" y="3458821"/>
                </a:cubicBezTo>
                <a:cubicBezTo>
                  <a:pt x="2366594" y="3464633"/>
                  <a:pt x="2383638" y="3481134"/>
                  <a:pt x="2391958" y="3471150"/>
                </a:cubicBezTo>
                <a:cubicBezTo>
                  <a:pt x="2411112" y="3448166"/>
                  <a:pt x="2408397" y="3413615"/>
                  <a:pt x="2416617" y="3384847"/>
                </a:cubicBezTo>
                <a:cubicBezTo>
                  <a:pt x="2412507" y="3134158"/>
                  <a:pt x="2411552" y="2883397"/>
                  <a:pt x="2404287" y="2632779"/>
                </a:cubicBezTo>
                <a:cubicBezTo>
                  <a:pt x="2403327" y="2599660"/>
                  <a:pt x="2395829" y="2567053"/>
                  <a:pt x="2391958" y="2534147"/>
                </a:cubicBezTo>
                <a:cubicBezTo>
                  <a:pt x="2387610" y="2497187"/>
                  <a:pt x="2382377" y="2460299"/>
                  <a:pt x="2379628" y="2423186"/>
                </a:cubicBezTo>
                <a:cubicBezTo>
                  <a:pt x="2374155" y="2349300"/>
                  <a:pt x="2371408" y="2275238"/>
                  <a:pt x="2367298" y="2201264"/>
                </a:cubicBezTo>
                <a:cubicBezTo>
                  <a:pt x="2367513" y="2192652"/>
                  <a:pt x="2329644" y="1783406"/>
                  <a:pt x="2404287" y="1634130"/>
                </a:cubicBezTo>
                <a:cubicBezTo>
                  <a:pt x="2409486" y="1623733"/>
                  <a:pt x="2420727" y="1617692"/>
                  <a:pt x="2428947" y="1609473"/>
                </a:cubicBezTo>
                <a:cubicBezTo>
                  <a:pt x="2424837" y="1514951"/>
                  <a:pt x="2421724" y="1420380"/>
                  <a:pt x="2416617" y="1325906"/>
                </a:cubicBezTo>
                <a:cubicBezTo>
                  <a:pt x="2413503" y="1268308"/>
                  <a:pt x="2406346" y="1210945"/>
                  <a:pt x="2404287" y="1153300"/>
                </a:cubicBezTo>
                <a:cubicBezTo>
                  <a:pt x="2398124" y="980755"/>
                  <a:pt x="2398724" y="808004"/>
                  <a:pt x="2391958" y="635482"/>
                </a:cubicBezTo>
                <a:cubicBezTo>
                  <a:pt x="2390278" y="592649"/>
                  <a:pt x="2374069" y="485610"/>
                  <a:pt x="2367298" y="438219"/>
                </a:cubicBezTo>
                <a:cubicBezTo>
                  <a:pt x="2352463" y="-81003"/>
                  <a:pt x="2498526" y="-6817"/>
                  <a:pt x="2059056" y="19033"/>
                </a:cubicBezTo>
                <a:cubicBezTo>
                  <a:pt x="2017824" y="21458"/>
                  <a:pt x="1976859" y="27252"/>
                  <a:pt x="1935760" y="31362"/>
                </a:cubicBezTo>
                <a:cubicBezTo>
                  <a:pt x="1694274" y="91730"/>
                  <a:pt x="1880593" y="50544"/>
                  <a:pt x="1615188" y="93007"/>
                </a:cubicBezTo>
                <a:cubicBezTo>
                  <a:pt x="1528642" y="106854"/>
                  <a:pt x="1475925" y="121292"/>
                  <a:pt x="1393254" y="129994"/>
                </a:cubicBezTo>
                <a:cubicBezTo>
                  <a:pt x="1346388" y="134927"/>
                  <a:pt x="1109826" y="153001"/>
                  <a:pt x="1072682" y="154652"/>
                </a:cubicBezTo>
                <a:cubicBezTo>
                  <a:pt x="945335" y="160312"/>
                  <a:pt x="817869" y="162871"/>
                  <a:pt x="690462" y="166981"/>
                </a:cubicBezTo>
                <a:cubicBezTo>
                  <a:pt x="678132" y="191639"/>
                  <a:pt x="680134" y="233939"/>
                  <a:pt x="653473" y="240955"/>
                </a:cubicBezTo>
                <a:cubicBezTo>
                  <a:pt x="513009" y="277917"/>
                  <a:pt x="490869" y="236073"/>
                  <a:pt x="394549" y="203968"/>
                </a:cubicBezTo>
                <a:cubicBezTo>
                  <a:pt x="378473" y="198610"/>
                  <a:pt x="361307" y="196997"/>
                  <a:pt x="345231" y="191639"/>
                </a:cubicBezTo>
                <a:cubicBezTo>
                  <a:pt x="324234" y="184640"/>
                  <a:pt x="304579" y="173980"/>
                  <a:pt x="283582" y="166981"/>
                </a:cubicBezTo>
                <a:cubicBezTo>
                  <a:pt x="267506" y="161623"/>
                  <a:pt x="250340" y="160010"/>
                  <a:pt x="234264" y="154652"/>
                </a:cubicBezTo>
                <a:cubicBezTo>
                  <a:pt x="213267" y="147653"/>
                  <a:pt x="193338" y="137765"/>
                  <a:pt x="172615" y="129994"/>
                </a:cubicBezTo>
                <a:cubicBezTo>
                  <a:pt x="160446" y="125431"/>
                  <a:pt x="147956" y="121775"/>
                  <a:pt x="135626" y="117665"/>
                </a:cubicBezTo>
                <a:lnTo>
                  <a:pt x="0" y="11766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alpha val="62000"/>
                </a:schemeClr>
              </a:gs>
              <a:gs pos="60000">
                <a:schemeClr val="accent1">
                  <a:tint val="100000"/>
                  <a:shade val="60000"/>
                  <a:satMod val="100000"/>
                  <a:lumMod val="100000"/>
                  <a:alpha val="62000"/>
                </a:schemeClr>
              </a:gs>
              <a:gs pos="100000">
                <a:schemeClr val="accent1">
                  <a:shade val="20000"/>
                  <a:satMod val="100000"/>
                  <a:lumMod val="100000"/>
                  <a:alpha val="62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66801" y="-221922"/>
            <a:ext cx="3200399" cy="3415130"/>
          </a:xfrm>
          <a:custGeom>
            <a:avLst/>
            <a:gdLst>
              <a:gd name="connsiteX0" fmla="*/ 0 w 3378333"/>
              <a:gd name="connsiteY0" fmla="*/ 3378143 h 3415130"/>
              <a:gd name="connsiteX1" fmla="*/ 0 w 3378333"/>
              <a:gd name="connsiteY1" fmla="*/ 3378143 h 3415130"/>
              <a:gd name="connsiteX2" fmla="*/ 246594 w 3378333"/>
              <a:gd name="connsiteY2" fmla="*/ 3341156 h 3415130"/>
              <a:gd name="connsiteX3" fmla="*/ 369891 w 3378333"/>
              <a:gd name="connsiteY3" fmla="*/ 3328827 h 3415130"/>
              <a:gd name="connsiteX4" fmla="*/ 579495 w 3378333"/>
              <a:gd name="connsiteY4" fmla="*/ 3291840 h 3415130"/>
              <a:gd name="connsiteX5" fmla="*/ 986375 w 3378333"/>
              <a:gd name="connsiteY5" fmla="*/ 3267182 h 3415130"/>
              <a:gd name="connsiteX6" fmla="*/ 1134331 w 3378333"/>
              <a:gd name="connsiteY6" fmla="*/ 3254853 h 3415130"/>
              <a:gd name="connsiteX7" fmla="*/ 1282287 w 3378333"/>
              <a:gd name="connsiteY7" fmla="*/ 3230195 h 3415130"/>
              <a:gd name="connsiteX8" fmla="*/ 1331606 w 3378333"/>
              <a:gd name="connsiteY8" fmla="*/ 3217866 h 3415130"/>
              <a:gd name="connsiteX9" fmla="*/ 1343935 w 3378333"/>
              <a:gd name="connsiteY9" fmla="*/ 3180879 h 3415130"/>
              <a:gd name="connsiteX10" fmla="*/ 1380925 w 3378333"/>
              <a:gd name="connsiteY10" fmla="*/ 3143892 h 3415130"/>
              <a:gd name="connsiteX11" fmla="*/ 1923430 w 3378333"/>
              <a:gd name="connsiteY11" fmla="*/ 3119234 h 3415130"/>
              <a:gd name="connsiteX12" fmla="*/ 2009738 w 3378333"/>
              <a:gd name="connsiteY12" fmla="*/ 3106905 h 3415130"/>
              <a:gd name="connsiteX13" fmla="*/ 2083716 w 3378333"/>
              <a:gd name="connsiteY13" fmla="*/ 3082247 h 3415130"/>
              <a:gd name="connsiteX14" fmla="*/ 2194683 w 3378333"/>
              <a:gd name="connsiteY14" fmla="*/ 3057589 h 3415130"/>
              <a:gd name="connsiteX15" fmla="*/ 2231673 w 3378333"/>
              <a:gd name="connsiteY15" fmla="*/ 3045260 h 3415130"/>
              <a:gd name="connsiteX16" fmla="*/ 2379629 w 3378333"/>
              <a:gd name="connsiteY16" fmla="*/ 3020602 h 3415130"/>
              <a:gd name="connsiteX17" fmla="*/ 2428947 w 3378333"/>
              <a:gd name="connsiteY17" fmla="*/ 3008273 h 3415130"/>
              <a:gd name="connsiteX18" fmla="*/ 2638552 w 3378333"/>
              <a:gd name="connsiteY18" fmla="*/ 2983615 h 3415130"/>
              <a:gd name="connsiteX19" fmla="*/ 2848157 w 3378333"/>
              <a:gd name="connsiteY19" fmla="*/ 2946629 h 3415130"/>
              <a:gd name="connsiteX20" fmla="*/ 2922135 w 3378333"/>
              <a:gd name="connsiteY20" fmla="*/ 2921971 h 3415130"/>
              <a:gd name="connsiteX21" fmla="*/ 3020772 w 3378333"/>
              <a:gd name="connsiteY21" fmla="*/ 2909642 h 3415130"/>
              <a:gd name="connsiteX22" fmla="*/ 3082421 w 3378333"/>
              <a:gd name="connsiteY22" fmla="*/ 2897313 h 3415130"/>
              <a:gd name="connsiteX23" fmla="*/ 3193388 w 3378333"/>
              <a:gd name="connsiteY23" fmla="*/ 2884984 h 3415130"/>
              <a:gd name="connsiteX24" fmla="*/ 3267366 w 3378333"/>
              <a:gd name="connsiteY24" fmla="*/ 2872655 h 3415130"/>
              <a:gd name="connsiteX25" fmla="*/ 3304355 w 3378333"/>
              <a:gd name="connsiteY25" fmla="*/ 2835668 h 3415130"/>
              <a:gd name="connsiteX26" fmla="*/ 3316684 w 3378333"/>
              <a:gd name="connsiteY26" fmla="*/ 2798681 h 3415130"/>
              <a:gd name="connsiteX27" fmla="*/ 3341344 w 3378333"/>
              <a:gd name="connsiteY27" fmla="*/ 2675391 h 3415130"/>
              <a:gd name="connsiteX28" fmla="*/ 3366003 w 3378333"/>
              <a:gd name="connsiteY28" fmla="*/ 2490456 h 3415130"/>
              <a:gd name="connsiteX29" fmla="*/ 3378333 w 3378333"/>
              <a:gd name="connsiteY29" fmla="*/ 2367166 h 3415130"/>
              <a:gd name="connsiteX30" fmla="*/ 3329014 w 3378333"/>
              <a:gd name="connsiteY30" fmla="*/ 1491808 h 3415130"/>
              <a:gd name="connsiteX31" fmla="*/ 3267366 w 3378333"/>
              <a:gd name="connsiteY31" fmla="*/ 1405505 h 3415130"/>
              <a:gd name="connsiteX32" fmla="*/ 3131739 w 3378333"/>
              <a:gd name="connsiteY32" fmla="*/ 1269886 h 3415130"/>
              <a:gd name="connsiteX33" fmla="*/ 3082421 w 3378333"/>
              <a:gd name="connsiteY33" fmla="*/ 1220570 h 3415130"/>
              <a:gd name="connsiteX34" fmla="*/ 3020772 w 3378333"/>
              <a:gd name="connsiteY34" fmla="*/ 1171254 h 3415130"/>
              <a:gd name="connsiteX35" fmla="*/ 2774179 w 3378333"/>
              <a:gd name="connsiteY35" fmla="*/ 1035635 h 3415130"/>
              <a:gd name="connsiteX36" fmla="*/ 2724860 w 3378333"/>
              <a:gd name="connsiteY36" fmla="*/ 1010977 h 3415130"/>
              <a:gd name="connsiteX37" fmla="*/ 2663211 w 3378333"/>
              <a:gd name="connsiteY37" fmla="*/ 986319 h 3415130"/>
              <a:gd name="connsiteX38" fmla="*/ 2515255 w 3378333"/>
              <a:gd name="connsiteY38" fmla="*/ 887687 h 3415130"/>
              <a:gd name="connsiteX39" fmla="*/ 2478266 w 3378333"/>
              <a:gd name="connsiteY39" fmla="*/ 850700 h 3415130"/>
              <a:gd name="connsiteX40" fmla="*/ 2379629 w 3378333"/>
              <a:gd name="connsiteY40" fmla="*/ 801384 h 3415130"/>
              <a:gd name="connsiteX41" fmla="*/ 2330310 w 3378333"/>
              <a:gd name="connsiteY41" fmla="*/ 776726 h 3415130"/>
              <a:gd name="connsiteX42" fmla="*/ 2280991 w 3378333"/>
              <a:gd name="connsiteY42" fmla="*/ 764398 h 3415130"/>
              <a:gd name="connsiteX43" fmla="*/ 2071387 w 3378333"/>
              <a:gd name="connsiteY43" fmla="*/ 727411 h 3415130"/>
              <a:gd name="connsiteX44" fmla="*/ 1824793 w 3378333"/>
              <a:gd name="connsiteY44" fmla="*/ 591792 h 3415130"/>
              <a:gd name="connsiteX45" fmla="*/ 1541210 w 3378333"/>
              <a:gd name="connsiteY45" fmla="*/ 406857 h 3415130"/>
              <a:gd name="connsiteX46" fmla="*/ 1343935 w 3378333"/>
              <a:gd name="connsiteY46" fmla="*/ 320554 h 3415130"/>
              <a:gd name="connsiteX47" fmla="*/ 1245298 w 3378333"/>
              <a:gd name="connsiteY47" fmla="*/ 271238 h 3415130"/>
              <a:gd name="connsiteX48" fmla="*/ 1158990 w 3378333"/>
              <a:gd name="connsiteY48" fmla="*/ 246580 h 3415130"/>
              <a:gd name="connsiteX49" fmla="*/ 1035693 w 3378333"/>
              <a:gd name="connsiteY49" fmla="*/ 197264 h 3415130"/>
              <a:gd name="connsiteX50" fmla="*/ 986375 w 3378333"/>
              <a:gd name="connsiteY50" fmla="*/ 172606 h 3415130"/>
              <a:gd name="connsiteX51" fmla="*/ 727451 w 3378333"/>
              <a:gd name="connsiteY51" fmla="*/ 147948 h 3415130"/>
              <a:gd name="connsiteX52" fmla="*/ 604155 w 3378333"/>
              <a:gd name="connsiteY52" fmla="*/ 98632 h 3415130"/>
              <a:gd name="connsiteX53" fmla="*/ 542506 w 3378333"/>
              <a:gd name="connsiteY53" fmla="*/ 86303 h 3415130"/>
              <a:gd name="connsiteX54" fmla="*/ 431539 w 3378333"/>
              <a:gd name="connsiteY54" fmla="*/ 61645 h 3415130"/>
              <a:gd name="connsiteX55" fmla="*/ 345231 w 3378333"/>
              <a:gd name="connsiteY55" fmla="*/ 49316 h 3415130"/>
              <a:gd name="connsiteX56" fmla="*/ 308242 w 3378333"/>
              <a:gd name="connsiteY56" fmla="*/ 36987 h 3415130"/>
              <a:gd name="connsiteX57" fmla="*/ 197275 w 3378333"/>
              <a:gd name="connsiteY57" fmla="*/ 12329 h 3415130"/>
              <a:gd name="connsiteX58" fmla="*/ 147956 w 3378333"/>
              <a:gd name="connsiteY58" fmla="*/ 0 h 3415130"/>
              <a:gd name="connsiteX59" fmla="*/ 73978 w 3378333"/>
              <a:gd name="connsiteY59" fmla="*/ 12329 h 3415130"/>
              <a:gd name="connsiteX60" fmla="*/ 86308 w 3378333"/>
              <a:gd name="connsiteY60" fmla="*/ 1368518 h 3415130"/>
              <a:gd name="connsiteX61" fmla="*/ 73978 w 3378333"/>
              <a:gd name="connsiteY61" fmla="*/ 1898664 h 3415130"/>
              <a:gd name="connsiteX62" fmla="*/ 61649 w 3378333"/>
              <a:gd name="connsiteY62" fmla="*/ 1960309 h 3415130"/>
              <a:gd name="connsiteX63" fmla="*/ 49319 w 3378333"/>
              <a:gd name="connsiteY63" fmla="*/ 2034283 h 3415130"/>
              <a:gd name="connsiteX64" fmla="*/ 61649 w 3378333"/>
              <a:gd name="connsiteY64" fmla="*/ 2539772 h 3415130"/>
              <a:gd name="connsiteX65" fmla="*/ 73978 w 3378333"/>
              <a:gd name="connsiteY65" fmla="*/ 2613746 h 3415130"/>
              <a:gd name="connsiteX66" fmla="*/ 98638 w 3378333"/>
              <a:gd name="connsiteY66" fmla="*/ 2884984 h 3415130"/>
              <a:gd name="connsiteX67" fmla="*/ 123297 w 3378333"/>
              <a:gd name="connsiteY67" fmla="*/ 3057589 h 3415130"/>
              <a:gd name="connsiteX68" fmla="*/ 135627 w 3378333"/>
              <a:gd name="connsiteY68" fmla="*/ 3119234 h 3415130"/>
              <a:gd name="connsiteX69" fmla="*/ 135627 w 3378333"/>
              <a:gd name="connsiteY69" fmla="*/ 3415130 h 3415130"/>
              <a:gd name="connsiteX70" fmla="*/ 135627 w 3378333"/>
              <a:gd name="connsiteY70" fmla="*/ 3415130 h 341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78333" h="3415130">
                <a:moveTo>
                  <a:pt x="0" y="3378143"/>
                </a:moveTo>
                <a:lnTo>
                  <a:pt x="0" y="3378143"/>
                </a:lnTo>
                <a:lnTo>
                  <a:pt x="246594" y="3341156"/>
                </a:lnTo>
                <a:cubicBezTo>
                  <a:pt x="287536" y="3335697"/>
                  <a:pt x="329215" y="3336005"/>
                  <a:pt x="369891" y="3328827"/>
                </a:cubicBezTo>
                <a:cubicBezTo>
                  <a:pt x="593521" y="3289365"/>
                  <a:pt x="291681" y="3311919"/>
                  <a:pt x="579495" y="3291840"/>
                </a:cubicBezTo>
                <a:cubicBezTo>
                  <a:pt x="715041" y="3282384"/>
                  <a:pt x="850969" y="3278465"/>
                  <a:pt x="986375" y="3267182"/>
                </a:cubicBezTo>
                <a:cubicBezTo>
                  <a:pt x="1035694" y="3263072"/>
                  <a:pt x="1085113" y="3260034"/>
                  <a:pt x="1134331" y="3254853"/>
                </a:cubicBezTo>
                <a:cubicBezTo>
                  <a:pt x="1183224" y="3249707"/>
                  <a:pt x="1234082" y="3240907"/>
                  <a:pt x="1282287" y="3230195"/>
                </a:cubicBezTo>
                <a:cubicBezTo>
                  <a:pt x="1298829" y="3226519"/>
                  <a:pt x="1315166" y="3221976"/>
                  <a:pt x="1331606" y="3217866"/>
                </a:cubicBezTo>
                <a:cubicBezTo>
                  <a:pt x="1335716" y="3205537"/>
                  <a:pt x="1336726" y="3191692"/>
                  <a:pt x="1343935" y="3180879"/>
                </a:cubicBezTo>
                <a:cubicBezTo>
                  <a:pt x="1353607" y="3166371"/>
                  <a:pt x="1363586" y="3145736"/>
                  <a:pt x="1380925" y="3143892"/>
                </a:cubicBezTo>
                <a:cubicBezTo>
                  <a:pt x="1560931" y="3124743"/>
                  <a:pt x="1742595" y="3127453"/>
                  <a:pt x="1923430" y="3119234"/>
                </a:cubicBezTo>
                <a:cubicBezTo>
                  <a:pt x="1952199" y="3115124"/>
                  <a:pt x="1981421" y="3113439"/>
                  <a:pt x="2009738" y="3106905"/>
                </a:cubicBezTo>
                <a:cubicBezTo>
                  <a:pt x="2035065" y="3101061"/>
                  <a:pt x="2058228" y="3087344"/>
                  <a:pt x="2083716" y="3082247"/>
                </a:cubicBezTo>
                <a:cubicBezTo>
                  <a:pt x="2126096" y="3073772"/>
                  <a:pt x="2154050" y="3069198"/>
                  <a:pt x="2194683" y="3057589"/>
                </a:cubicBezTo>
                <a:cubicBezTo>
                  <a:pt x="2207180" y="3054019"/>
                  <a:pt x="2218929" y="3047809"/>
                  <a:pt x="2231673" y="3045260"/>
                </a:cubicBezTo>
                <a:cubicBezTo>
                  <a:pt x="2280701" y="3035455"/>
                  <a:pt x="2331123" y="3032728"/>
                  <a:pt x="2379629" y="3020602"/>
                </a:cubicBezTo>
                <a:cubicBezTo>
                  <a:pt x="2396068" y="3016492"/>
                  <a:pt x="2412275" y="3011304"/>
                  <a:pt x="2428947" y="3008273"/>
                </a:cubicBezTo>
                <a:cubicBezTo>
                  <a:pt x="2495573" y="2996160"/>
                  <a:pt x="2572425" y="2990227"/>
                  <a:pt x="2638552" y="2983615"/>
                </a:cubicBezTo>
                <a:cubicBezTo>
                  <a:pt x="2790346" y="2953259"/>
                  <a:pt x="2720357" y="2964885"/>
                  <a:pt x="2848157" y="2946629"/>
                </a:cubicBezTo>
                <a:cubicBezTo>
                  <a:pt x="2872816" y="2938410"/>
                  <a:pt x="2896343" y="2925195"/>
                  <a:pt x="2922135" y="2921971"/>
                </a:cubicBezTo>
                <a:cubicBezTo>
                  <a:pt x="2955014" y="2917861"/>
                  <a:pt x="2988022" y="2914680"/>
                  <a:pt x="3020772" y="2909642"/>
                </a:cubicBezTo>
                <a:cubicBezTo>
                  <a:pt x="3041485" y="2906456"/>
                  <a:pt x="3061675" y="2900277"/>
                  <a:pt x="3082421" y="2897313"/>
                </a:cubicBezTo>
                <a:cubicBezTo>
                  <a:pt x="3119264" y="2892050"/>
                  <a:pt x="3156498" y="2889902"/>
                  <a:pt x="3193388" y="2884984"/>
                </a:cubicBezTo>
                <a:cubicBezTo>
                  <a:pt x="3218168" y="2881680"/>
                  <a:pt x="3242707" y="2876765"/>
                  <a:pt x="3267366" y="2872655"/>
                </a:cubicBezTo>
                <a:cubicBezTo>
                  <a:pt x="3279696" y="2860326"/>
                  <a:pt x="3294683" y="2850176"/>
                  <a:pt x="3304355" y="2835668"/>
                </a:cubicBezTo>
                <a:cubicBezTo>
                  <a:pt x="3311564" y="2824855"/>
                  <a:pt x="3313762" y="2811344"/>
                  <a:pt x="3316684" y="2798681"/>
                </a:cubicBezTo>
                <a:cubicBezTo>
                  <a:pt x="3326108" y="2757844"/>
                  <a:pt x="3335416" y="2716880"/>
                  <a:pt x="3341344" y="2675391"/>
                </a:cubicBezTo>
                <a:cubicBezTo>
                  <a:pt x="3351376" y="2605172"/>
                  <a:pt x="3358033" y="2562187"/>
                  <a:pt x="3366003" y="2490456"/>
                </a:cubicBezTo>
                <a:cubicBezTo>
                  <a:pt x="3370564" y="2449407"/>
                  <a:pt x="3374223" y="2408263"/>
                  <a:pt x="3378333" y="2367166"/>
                </a:cubicBezTo>
                <a:cubicBezTo>
                  <a:pt x="3361893" y="2075380"/>
                  <a:pt x="3362515" y="1782130"/>
                  <a:pt x="3329014" y="1491808"/>
                </a:cubicBezTo>
                <a:cubicBezTo>
                  <a:pt x="3324961" y="1456688"/>
                  <a:pt x="3290854" y="1431928"/>
                  <a:pt x="3267366" y="1405505"/>
                </a:cubicBezTo>
                <a:cubicBezTo>
                  <a:pt x="3224890" y="1357722"/>
                  <a:pt x="3176948" y="1315092"/>
                  <a:pt x="3131739" y="1269886"/>
                </a:cubicBezTo>
                <a:cubicBezTo>
                  <a:pt x="3115300" y="1253447"/>
                  <a:pt x="3100575" y="1235092"/>
                  <a:pt x="3082421" y="1220570"/>
                </a:cubicBezTo>
                <a:cubicBezTo>
                  <a:pt x="3061871" y="1204131"/>
                  <a:pt x="3042668" y="1185851"/>
                  <a:pt x="3020772" y="1171254"/>
                </a:cubicBezTo>
                <a:cubicBezTo>
                  <a:pt x="2923154" y="1106179"/>
                  <a:pt x="2877950" y="1087518"/>
                  <a:pt x="2774179" y="1035635"/>
                </a:cubicBezTo>
                <a:cubicBezTo>
                  <a:pt x="2757739" y="1027416"/>
                  <a:pt x="2741925" y="1017803"/>
                  <a:pt x="2724860" y="1010977"/>
                </a:cubicBezTo>
                <a:cubicBezTo>
                  <a:pt x="2704310" y="1002758"/>
                  <a:pt x="2682288" y="997540"/>
                  <a:pt x="2663211" y="986319"/>
                </a:cubicBezTo>
                <a:cubicBezTo>
                  <a:pt x="2612121" y="956268"/>
                  <a:pt x="2557168" y="929598"/>
                  <a:pt x="2515255" y="887687"/>
                </a:cubicBezTo>
                <a:cubicBezTo>
                  <a:pt x="2502925" y="875358"/>
                  <a:pt x="2492977" y="860061"/>
                  <a:pt x="2478266" y="850700"/>
                </a:cubicBezTo>
                <a:cubicBezTo>
                  <a:pt x="2447253" y="830965"/>
                  <a:pt x="2412508" y="817823"/>
                  <a:pt x="2379629" y="801384"/>
                </a:cubicBezTo>
                <a:cubicBezTo>
                  <a:pt x="2363189" y="793165"/>
                  <a:pt x="2348141" y="781183"/>
                  <a:pt x="2330310" y="776726"/>
                </a:cubicBezTo>
                <a:cubicBezTo>
                  <a:pt x="2313870" y="772617"/>
                  <a:pt x="2297533" y="768074"/>
                  <a:pt x="2280991" y="764398"/>
                </a:cubicBezTo>
                <a:cubicBezTo>
                  <a:pt x="2214572" y="749640"/>
                  <a:pt x="2134422" y="737916"/>
                  <a:pt x="2071387" y="727411"/>
                </a:cubicBezTo>
                <a:cubicBezTo>
                  <a:pt x="1962389" y="672915"/>
                  <a:pt x="1941273" y="665004"/>
                  <a:pt x="1824793" y="591792"/>
                </a:cubicBezTo>
                <a:cubicBezTo>
                  <a:pt x="1729247" y="531738"/>
                  <a:pt x="1642149" y="457324"/>
                  <a:pt x="1541210" y="406857"/>
                </a:cubicBezTo>
                <a:cubicBezTo>
                  <a:pt x="1117563" y="195044"/>
                  <a:pt x="1618262" y="438116"/>
                  <a:pt x="1343935" y="320554"/>
                </a:cubicBezTo>
                <a:cubicBezTo>
                  <a:pt x="1310147" y="306074"/>
                  <a:pt x="1279429" y="284889"/>
                  <a:pt x="1245298" y="271238"/>
                </a:cubicBezTo>
                <a:cubicBezTo>
                  <a:pt x="1217517" y="260126"/>
                  <a:pt x="1187205" y="256538"/>
                  <a:pt x="1158990" y="246580"/>
                </a:cubicBezTo>
                <a:cubicBezTo>
                  <a:pt x="1117249" y="231849"/>
                  <a:pt x="1075285" y="217059"/>
                  <a:pt x="1035693" y="197264"/>
                </a:cubicBezTo>
                <a:cubicBezTo>
                  <a:pt x="1019254" y="189045"/>
                  <a:pt x="1004524" y="175510"/>
                  <a:pt x="986375" y="172606"/>
                </a:cubicBezTo>
                <a:cubicBezTo>
                  <a:pt x="900765" y="158909"/>
                  <a:pt x="813759" y="156167"/>
                  <a:pt x="727451" y="147948"/>
                </a:cubicBezTo>
                <a:cubicBezTo>
                  <a:pt x="686352" y="131509"/>
                  <a:pt x="647560" y="107312"/>
                  <a:pt x="604155" y="98632"/>
                </a:cubicBezTo>
                <a:cubicBezTo>
                  <a:pt x="583605" y="94522"/>
                  <a:pt x="562964" y="90849"/>
                  <a:pt x="542506" y="86303"/>
                </a:cubicBezTo>
                <a:cubicBezTo>
                  <a:pt x="476004" y="71526"/>
                  <a:pt x="505911" y="74040"/>
                  <a:pt x="431539" y="61645"/>
                </a:cubicBezTo>
                <a:cubicBezTo>
                  <a:pt x="402873" y="56868"/>
                  <a:pt x="374000" y="53426"/>
                  <a:pt x="345231" y="49316"/>
                </a:cubicBezTo>
                <a:cubicBezTo>
                  <a:pt x="332901" y="45206"/>
                  <a:pt x="320739" y="40557"/>
                  <a:pt x="308242" y="36987"/>
                </a:cubicBezTo>
                <a:cubicBezTo>
                  <a:pt x="255622" y="21954"/>
                  <a:pt x="254479" y="25040"/>
                  <a:pt x="197275" y="12329"/>
                </a:cubicBezTo>
                <a:cubicBezTo>
                  <a:pt x="180733" y="8653"/>
                  <a:pt x="164396" y="4110"/>
                  <a:pt x="147956" y="0"/>
                </a:cubicBezTo>
                <a:lnTo>
                  <a:pt x="73978" y="12329"/>
                </a:lnTo>
                <a:cubicBezTo>
                  <a:pt x="53634" y="463953"/>
                  <a:pt x="86308" y="916436"/>
                  <a:pt x="86308" y="1368518"/>
                </a:cubicBezTo>
                <a:cubicBezTo>
                  <a:pt x="86308" y="1545281"/>
                  <a:pt x="81337" y="1722054"/>
                  <a:pt x="73978" y="1898664"/>
                </a:cubicBezTo>
                <a:cubicBezTo>
                  <a:pt x="73106" y="1919601"/>
                  <a:pt x="65398" y="1939692"/>
                  <a:pt x="61649" y="1960309"/>
                </a:cubicBezTo>
                <a:cubicBezTo>
                  <a:pt x="57177" y="1984904"/>
                  <a:pt x="53429" y="2009625"/>
                  <a:pt x="49319" y="2034283"/>
                </a:cubicBezTo>
                <a:cubicBezTo>
                  <a:pt x="53429" y="2202779"/>
                  <a:pt x="54483" y="2371378"/>
                  <a:pt x="61649" y="2539772"/>
                </a:cubicBezTo>
                <a:cubicBezTo>
                  <a:pt x="62712" y="2564748"/>
                  <a:pt x="71315" y="2588890"/>
                  <a:pt x="73978" y="2613746"/>
                </a:cubicBezTo>
                <a:cubicBezTo>
                  <a:pt x="83650" y="2704015"/>
                  <a:pt x="83713" y="2795434"/>
                  <a:pt x="98638" y="2884984"/>
                </a:cubicBezTo>
                <a:cubicBezTo>
                  <a:pt x="151377" y="3201417"/>
                  <a:pt x="61526" y="2656111"/>
                  <a:pt x="123297" y="3057589"/>
                </a:cubicBezTo>
                <a:cubicBezTo>
                  <a:pt x="126484" y="3078301"/>
                  <a:pt x="134905" y="3098291"/>
                  <a:pt x="135627" y="3119234"/>
                </a:cubicBezTo>
                <a:cubicBezTo>
                  <a:pt x="139026" y="3217807"/>
                  <a:pt x="135627" y="3316498"/>
                  <a:pt x="135627" y="3415130"/>
                </a:cubicBezTo>
                <a:lnTo>
                  <a:pt x="135627" y="3415130"/>
                </a:lnTo>
              </a:path>
            </a:pathLst>
          </a:custGeom>
          <a:solidFill>
            <a:srgbClr val="F7901E">
              <a:alpha val="64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180219" y="3242383"/>
            <a:ext cx="4806671" cy="3538561"/>
          </a:xfrm>
          <a:custGeom>
            <a:avLst/>
            <a:gdLst>
              <a:gd name="connsiteX0" fmla="*/ 1824793 w 4552538"/>
              <a:gd name="connsiteY0" fmla="*/ 160418 h 3538561"/>
              <a:gd name="connsiteX1" fmla="*/ 1824793 w 4552538"/>
              <a:gd name="connsiteY1" fmla="*/ 160418 h 3538561"/>
              <a:gd name="connsiteX2" fmla="*/ 1553540 w 4552538"/>
              <a:gd name="connsiteY2" fmla="*/ 678235 h 3538561"/>
              <a:gd name="connsiteX3" fmla="*/ 1479561 w 4552538"/>
              <a:gd name="connsiteY3" fmla="*/ 813854 h 3538561"/>
              <a:gd name="connsiteX4" fmla="*/ 1368594 w 4552538"/>
              <a:gd name="connsiteY4" fmla="*/ 1060434 h 3538561"/>
              <a:gd name="connsiteX5" fmla="*/ 1319276 w 4552538"/>
              <a:gd name="connsiteY5" fmla="*/ 1183724 h 3538561"/>
              <a:gd name="connsiteX6" fmla="*/ 1220638 w 4552538"/>
              <a:gd name="connsiteY6" fmla="*/ 1368659 h 3538561"/>
              <a:gd name="connsiteX7" fmla="*/ 1195979 w 4552538"/>
              <a:gd name="connsiteY7" fmla="*/ 1405646 h 3538561"/>
              <a:gd name="connsiteX8" fmla="*/ 1158990 w 4552538"/>
              <a:gd name="connsiteY8" fmla="*/ 1467291 h 3538561"/>
              <a:gd name="connsiteX9" fmla="*/ 1134330 w 4552538"/>
              <a:gd name="connsiteY9" fmla="*/ 1516607 h 3538561"/>
              <a:gd name="connsiteX10" fmla="*/ 1109671 w 4552538"/>
              <a:gd name="connsiteY10" fmla="*/ 1553594 h 3538561"/>
              <a:gd name="connsiteX11" fmla="*/ 1097341 w 4552538"/>
              <a:gd name="connsiteY11" fmla="*/ 1590581 h 3538561"/>
              <a:gd name="connsiteX12" fmla="*/ 1035693 w 4552538"/>
              <a:gd name="connsiteY12" fmla="*/ 1689213 h 3538561"/>
              <a:gd name="connsiteX13" fmla="*/ 924726 w 4552538"/>
              <a:gd name="connsiteY13" fmla="*/ 1898805 h 3538561"/>
              <a:gd name="connsiteX14" fmla="*/ 850748 w 4552538"/>
              <a:gd name="connsiteY14" fmla="*/ 2022095 h 3538561"/>
              <a:gd name="connsiteX15" fmla="*/ 764440 w 4552538"/>
              <a:gd name="connsiteY15" fmla="*/ 2170043 h 3538561"/>
              <a:gd name="connsiteX16" fmla="*/ 702792 w 4552538"/>
              <a:gd name="connsiteY16" fmla="*/ 2293333 h 3538561"/>
              <a:gd name="connsiteX17" fmla="*/ 591824 w 4552538"/>
              <a:gd name="connsiteY17" fmla="*/ 2465939 h 3538561"/>
              <a:gd name="connsiteX18" fmla="*/ 542506 w 4552538"/>
              <a:gd name="connsiteY18" fmla="*/ 2539913 h 3538561"/>
              <a:gd name="connsiteX19" fmla="*/ 530176 w 4552538"/>
              <a:gd name="connsiteY19" fmla="*/ 2576900 h 3538561"/>
              <a:gd name="connsiteX20" fmla="*/ 505517 w 4552538"/>
              <a:gd name="connsiteY20" fmla="*/ 2626216 h 3538561"/>
              <a:gd name="connsiteX21" fmla="*/ 493187 w 4552538"/>
              <a:gd name="connsiteY21" fmla="*/ 2675532 h 3538561"/>
              <a:gd name="connsiteX22" fmla="*/ 456198 w 4552538"/>
              <a:gd name="connsiteY22" fmla="*/ 2737177 h 3538561"/>
              <a:gd name="connsiteX23" fmla="*/ 419209 w 4552538"/>
              <a:gd name="connsiteY23" fmla="*/ 2811150 h 3538561"/>
              <a:gd name="connsiteX24" fmla="*/ 345231 w 4552538"/>
              <a:gd name="connsiteY24" fmla="*/ 2922111 h 3538561"/>
              <a:gd name="connsiteX25" fmla="*/ 320571 w 4552538"/>
              <a:gd name="connsiteY25" fmla="*/ 2946769 h 3538561"/>
              <a:gd name="connsiteX26" fmla="*/ 283582 w 4552538"/>
              <a:gd name="connsiteY26" fmla="*/ 3008414 h 3538561"/>
              <a:gd name="connsiteX27" fmla="*/ 246593 w 4552538"/>
              <a:gd name="connsiteY27" fmla="*/ 3045401 h 3538561"/>
              <a:gd name="connsiteX28" fmla="*/ 209604 w 4552538"/>
              <a:gd name="connsiteY28" fmla="*/ 3094717 h 3538561"/>
              <a:gd name="connsiteX29" fmla="*/ 135626 w 4552538"/>
              <a:gd name="connsiteY29" fmla="*/ 3168691 h 3538561"/>
              <a:gd name="connsiteX30" fmla="*/ 98637 w 4552538"/>
              <a:gd name="connsiteY30" fmla="*/ 3218007 h 3538561"/>
              <a:gd name="connsiteX31" fmla="*/ 61648 w 4552538"/>
              <a:gd name="connsiteY31" fmla="*/ 3254994 h 3538561"/>
              <a:gd name="connsiteX32" fmla="*/ 24659 w 4552538"/>
              <a:gd name="connsiteY32" fmla="*/ 3328968 h 3538561"/>
              <a:gd name="connsiteX33" fmla="*/ 0 w 4552538"/>
              <a:gd name="connsiteY33" fmla="*/ 3365955 h 3538561"/>
              <a:gd name="connsiteX34" fmla="*/ 36989 w 4552538"/>
              <a:gd name="connsiteY34" fmla="*/ 3390613 h 3538561"/>
              <a:gd name="connsiteX35" fmla="*/ 86307 w 4552538"/>
              <a:gd name="connsiteY35" fmla="*/ 3402942 h 3538561"/>
              <a:gd name="connsiteX36" fmla="*/ 221934 w 4552538"/>
              <a:gd name="connsiteY36" fmla="*/ 3439929 h 3538561"/>
              <a:gd name="connsiteX37" fmla="*/ 332901 w 4552538"/>
              <a:gd name="connsiteY37" fmla="*/ 3464587 h 3538561"/>
              <a:gd name="connsiteX38" fmla="*/ 1306946 w 4552538"/>
              <a:gd name="connsiteY38" fmla="*/ 3489245 h 3538561"/>
              <a:gd name="connsiteX39" fmla="*/ 1701496 w 4552538"/>
              <a:gd name="connsiteY39" fmla="*/ 3513903 h 3538561"/>
              <a:gd name="connsiteX40" fmla="*/ 1923430 w 4552538"/>
              <a:gd name="connsiteY40" fmla="*/ 3538561 h 3538561"/>
              <a:gd name="connsiteX41" fmla="*/ 2712530 w 4552538"/>
              <a:gd name="connsiteY41" fmla="*/ 3513903 h 3538561"/>
              <a:gd name="connsiteX42" fmla="*/ 2811167 w 4552538"/>
              <a:gd name="connsiteY42" fmla="*/ 3501574 h 3538561"/>
              <a:gd name="connsiteX43" fmla="*/ 2934464 w 4552538"/>
              <a:gd name="connsiteY43" fmla="*/ 3489245 h 3538561"/>
              <a:gd name="connsiteX44" fmla="*/ 3045431 w 4552538"/>
              <a:gd name="connsiteY44" fmla="*/ 3464587 h 3538561"/>
              <a:gd name="connsiteX45" fmla="*/ 3119409 w 4552538"/>
              <a:gd name="connsiteY45" fmla="*/ 3439929 h 3538561"/>
              <a:gd name="connsiteX46" fmla="*/ 3649585 w 4552538"/>
              <a:gd name="connsiteY46" fmla="*/ 3402942 h 3538561"/>
              <a:gd name="connsiteX47" fmla="*/ 3686574 w 4552538"/>
              <a:gd name="connsiteY47" fmla="*/ 3390613 h 3538561"/>
              <a:gd name="connsiteX48" fmla="*/ 3994817 w 4552538"/>
              <a:gd name="connsiteY48" fmla="*/ 3415271 h 3538561"/>
              <a:gd name="connsiteX49" fmla="*/ 4081124 w 4552538"/>
              <a:gd name="connsiteY49" fmla="*/ 3427600 h 3538561"/>
              <a:gd name="connsiteX50" fmla="*/ 4167432 w 4552538"/>
              <a:gd name="connsiteY50" fmla="*/ 3452258 h 3538561"/>
              <a:gd name="connsiteX51" fmla="*/ 4463344 w 4552538"/>
              <a:gd name="connsiteY51" fmla="*/ 3464587 h 3538561"/>
              <a:gd name="connsiteX52" fmla="*/ 4512663 w 4552538"/>
              <a:gd name="connsiteY52" fmla="*/ 3476916 h 3538561"/>
              <a:gd name="connsiteX53" fmla="*/ 4549652 w 4552538"/>
              <a:gd name="connsiteY53" fmla="*/ 3489245 h 3538561"/>
              <a:gd name="connsiteX54" fmla="*/ 4537322 w 4552538"/>
              <a:gd name="connsiteY54" fmla="*/ 3415271 h 3538561"/>
              <a:gd name="connsiteX55" fmla="*/ 4512663 w 4552538"/>
              <a:gd name="connsiteY55" fmla="*/ 3341297 h 3538561"/>
              <a:gd name="connsiteX56" fmla="*/ 4500333 w 4552538"/>
              <a:gd name="connsiteY56" fmla="*/ 3304310 h 3538561"/>
              <a:gd name="connsiteX57" fmla="*/ 4475674 w 4552538"/>
              <a:gd name="connsiteY57" fmla="*/ 3218007 h 3538561"/>
              <a:gd name="connsiteX58" fmla="*/ 4463344 w 4552538"/>
              <a:gd name="connsiteY58" fmla="*/ 3033072 h 3538561"/>
              <a:gd name="connsiteX59" fmla="*/ 4488004 w 4552538"/>
              <a:gd name="connsiteY59" fmla="*/ 1972779 h 3538561"/>
              <a:gd name="connsiteX60" fmla="*/ 4475674 w 4552538"/>
              <a:gd name="connsiteY60" fmla="*/ 1763186 h 3538561"/>
              <a:gd name="connsiteX61" fmla="*/ 4463344 w 4552538"/>
              <a:gd name="connsiteY61" fmla="*/ 1245369 h 3538561"/>
              <a:gd name="connsiteX62" fmla="*/ 4303059 w 4552538"/>
              <a:gd name="connsiteY62" fmla="*/ 1233040 h 3538561"/>
              <a:gd name="connsiteX63" fmla="*/ 4241410 w 4552538"/>
              <a:gd name="connsiteY63" fmla="*/ 1220711 h 3538561"/>
              <a:gd name="connsiteX64" fmla="*/ 3859190 w 4552538"/>
              <a:gd name="connsiteY64" fmla="*/ 1245369 h 3538561"/>
              <a:gd name="connsiteX65" fmla="*/ 3748223 w 4552538"/>
              <a:gd name="connsiteY65" fmla="*/ 1319343 h 3538561"/>
              <a:gd name="connsiteX66" fmla="*/ 3735893 w 4552538"/>
              <a:gd name="connsiteY66" fmla="*/ 1553594 h 3538561"/>
              <a:gd name="connsiteX67" fmla="*/ 3686574 w 4552538"/>
              <a:gd name="connsiteY67" fmla="*/ 1627568 h 3538561"/>
              <a:gd name="connsiteX68" fmla="*/ 3649585 w 4552538"/>
              <a:gd name="connsiteY68" fmla="*/ 1639897 h 3538561"/>
              <a:gd name="connsiteX69" fmla="*/ 3624926 w 4552538"/>
              <a:gd name="connsiteY69" fmla="*/ 1676884 h 3538561"/>
              <a:gd name="connsiteX70" fmla="*/ 3587937 w 4552538"/>
              <a:gd name="connsiteY70" fmla="*/ 1689213 h 3538561"/>
              <a:gd name="connsiteX71" fmla="*/ 3550948 w 4552538"/>
              <a:gd name="connsiteY71" fmla="*/ 1726199 h 3538561"/>
              <a:gd name="connsiteX72" fmla="*/ 3538618 w 4552538"/>
              <a:gd name="connsiteY72" fmla="*/ 1849489 h 3538561"/>
              <a:gd name="connsiteX73" fmla="*/ 3501629 w 4552538"/>
              <a:gd name="connsiteY73" fmla="*/ 1874147 h 3538561"/>
              <a:gd name="connsiteX74" fmla="*/ 3452311 w 4552538"/>
              <a:gd name="connsiteY74" fmla="*/ 1886476 h 3538561"/>
              <a:gd name="connsiteX75" fmla="*/ 3366003 w 4552538"/>
              <a:gd name="connsiteY75" fmla="*/ 1911134 h 3538561"/>
              <a:gd name="connsiteX76" fmla="*/ 3181058 w 4552538"/>
              <a:gd name="connsiteY76" fmla="*/ 1898805 h 3538561"/>
              <a:gd name="connsiteX77" fmla="*/ 3144068 w 4552538"/>
              <a:gd name="connsiteY77" fmla="*/ 1886476 h 3538561"/>
              <a:gd name="connsiteX78" fmla="*/ 3070090 w 4552538"/>
              <a:gd name="connsiteY78" fmla="*/ 1812502 h 3538561"/>
              <a:gd name="connsiteX79" fmla="*/ 2996112 w 4552538"/>
              <a:gd name="connsiteY79" fmla="*/ 1787844 h 3538561"/>
              <a:gd name="connsiteX80" fmla="*/ 2959123 w 4552538"/>
              <a:gd name="connsiteY80" fmla="*/ 1775515 h 3538561"/>
              <a:gd name="connsiteX81" fmla="*/ 2934464 w 4552538"/>
              <a:gd name="connsiteY81" fmla="*/ 1726199 h 3538561"/>
              <a:gd name="connsiteX82" fmla="*/ 2885145 w 4552538"/>
              <a:gd name="connsiteY82" fmla="*/ 1639897 h 3538561"/>
              <a:gd name="connsiteX83" fmla="*/ 2860486 w 4552538"/>
              <a:gd name="connsiteY83" fmla="*/ 1541265 h 3538561"/>
              <a:gd name="connsiteX84" fmla="*/ 2872815 w 4552538"/>
              <a:gd name="connsiteY84" fmla="*/ 1442633 h 3538561"/>
              <a:gd name="connsiteX85" fmla="*/ 2897475 w 4552538"/>
              <a:gd name="connsiteY85" fmla="*/ 1417975 h 3538561"/>
              <a:gd name="connsiteX86" fmla="*/ 2946794 w 4552538"/>
              <a:gd name="connsiteY86" fmla="*/ 1356330 h 3538561"/>
              <a:gd name="connsiteX87" fmla="*/ 2983783 w 4552538"/>
              <a:gd name="connsiteY87" fmla="*/ 1344001 h 3538561"/>
              <a:gd name="connsiteX88" fmla="*/ 3020772 w 4552538"/>
              <a:gd name="connsiteY88" fmla="*/ 1307014 h 3538561"/>
              <a:gd name="connsiteX89" fmla="*/ 2971453 w 4552538"/>
              <a:gd name="connsiteY89" fmla="*/ 998789 h 3538561"/>
              <a:gd name="connsiteX90" fmla="*/ 2934464 w 4552538"/>
              <a:gd name="connsiteY90" fmla="*/ 986460 h 3538561"/>
              <a:gd name="connsiteX91" fmla="*/ 2909805 w 4552538"/>
              <a:gd name="connsiteY91" fmla="*/ 949473 h 3538561"/>
              <a:gd name="connsiteX92" fmla="*/ 2885145 w 4552538"/>
              <a:gd name="connsiteY92" fmla="*/ 924815 h 3538561"/>
              <a:gd name="connsiteX93" fmla="*/ 2909805 w 4552538"/>
              <a:gd name="connsiteY93" fmla="*/ 826183 h 3538561"/>
              <a:gd name="connsiteX94" fmla="*/ 2934464 w 4552538"/>
              <a:gd name="connsiteY94" fmla="*/ 752209 h 3538561"/>
              <a:gd name="connsiteX95" fmla="*/ 2959123 w 4552538"/>
              <a:gd name="connsiteY95" fmla="*/ 554946 h 3538561"/>
              <a:gd name="connsiteX96" fmla="*/ 2983783 w 4552538"/>
              <a:gd name="connsiteY96" fmla="*/ 517959 h 3538561"/>
              <a:gd name="connsiteX97" fmla="*/ 3057761 w 4552538"/>
              <a:gd name="connsiteY97" fmla="*/ 493301 h 3538561"/>
              <a:gd name="connsiteX98" fmla="*/ 3144068 w 4552538"/>
              <a:gd name="connsiteY98" fmla="*/ 468643 h 3538561"/>
              <a:gd name="connsiteX99" fmla="*/ 3181058 w 4552538"/>
              <a:gd name="connsiteY99" fmla="*/ 431656 h 3538561"/>
              <a:gd name="connsiteX100" fmla="*/ 3329014 w 4552538"/>
              <a:gd name="connsiteY100" fmla="*/ 431656 h 3538561"/>
              <a:gd name="connsiteX101" fmla="*/ 3366003 w 4552538"/>
              <a:gd name="connsiteY101" fmla="*/ 443985 h 3538561"/>
              <a:gd name="connsiteX102" fmla="*/ 3390662 w 4552538"/>
              <a:gd name="connsiteY102" fmla="*/ 517959 h 3538561"/>
              <a:gd name="connsiteX103" fmla="*/ 3415321 w 4552538"/>
              <a:gd name="connsiteY103" fmla="*/ 653577 h 3538561"/>
              <a:gd name="connsiteX104" fmla="*/ 3439981 w 4552538"/>
              <a:gd name="connsiteY104" fmla="*/ 727551 h 3538561"/>
              <a:gd name="connsiteX105" fmla="*/ 3476970 w 4552538"/>
              <a:gd name="connsiteY105" fmla="*/ 752209 h 3538561"/>
              <a:gd name="connsiteX106" fmla="*/ 3513959 w 4552538"/>
              <a:gd name="connsiteY106" fmla="*/ 826183 h 3538561"/>
              <a:gd name="connsiteX107" fmla="*/ 3563278 w 4552538"/>
              <a:gd name="connsiteY107" fmla="*/ 887828 h 3538561"/>
              <a:gd name="connsiteX108" fmla="*/ 3587937 w 4552538"/>
              <a:gd name="connsiteY108" fmla="*/ 974131 h 3538561"/>
              <a:gd name="connsiteX109" fmla="*/ 3674245 w 4552538"/>
              <a:gd name="connsiteY109" fmla="*/ 1048105 h 3538561"/>
              <a:gd name="connsiteX110" fmla="*/ 3711234 w 4552538"/>
              <a:gd name="connsiteY110" fmla="*/ 1060434 h 3538561"/>
              <a:gd name="connsiteX111" fmla="*/ 4130443 w 4552538"/>
              <a:gd name="connsiteY111" fmla="*/ 1035776 h 3538561"/>
              <a:gd name="connsiteX112" fmla="*/ 4192091 w 4552538"/>
              <a:gd name="connsiteY112" fmla="*/ 1011118 h 3538561"/>
              <a:gd name="connsiteX113" fmla="*/ 4216751 w 4552538"/>
              <a:gd name="connsiteY113" fmla="*/ 974131 h 3538561"/>
              <a:gd name="connsiteX114" fmla="*/ 4167432 w 4552538"/>
              <a:gd name="connsiteY114" fmla="*/ 912486 h 3538561"/>
              <a:gd name="connsiteX115" fmla="*/ 4118113 w 4552538"/>
              <a:gd name="connsiteY115" fmla="*/ 863170 h 3538561"/>
              <a:gd name="connsiteX116" fmla="*/ 3994817 w 4552538"/>
              <a:gd name="connsiteY116" fmla="*/ 789196 h 3538561"/>
              <a:gd name="connsiteX117" fmla="*/ 3970157 w 4552538"/>
              <a:gd name="connsiteY117" fmla="*/ 752209 h 3538561"/>
              <a:gd name="connsiteX118" fmla="*/ 3933168 w 4552538"/>
              <a:gd name="connsiteY118" fmla="*/ 739880 h 3538561"/>
              <a:gd name="connsiteX119" fmla="*/ 3883849 w 4552538"/>
              <a:gd name="connsiteY119" fmla="*/ 702893 h 3538561"/>
              <a:gd name="connsiteX120" fmla="*/ 3846860 w 4552538"/>
              <a:gd name="connsiteY120" fmla="*/ 690564 h 3538561"/>
              <a:gd name="connsiteX121" fmla="*/ 3809871 w 4552538"/>
              <a:gd name="connsiteY121" fmla="*/ 665906 h 3538561"/>
              <a:gd name="connsiteX122" fmla="*/ 3723564 w 4552538"/>
              <a:gd name="connsiteY122" fmla="*/ 591933 h 3538561"/>
              <a:gd name="connsiteX123" fmla="*/ 3698904 w 4552538"/>
              <a:gd name="connsiteY123" fmla="*/ 567275 h 3538561"/>
              <a:gd name="connsiteX124" fmla="*/ 3624926 w 4552538"/>
              <a:gd name="connsiteY124" fmla="*/ 542617 h 3538561"/>
              <a:gd name="connsiteX125" fmla="*/ 3587937 w 4552538"/>
              <a:gd name="connsiteY125" fmla="*/ 530288 h 3538561"/>
              <a:gd name="connsiteX126" fmla="*/ 3550948 w 4552538"/>
              <a:gd name="connsiteY126" fmla="*/ 517959 h 3538561"/>
              <a:gd name="connsiteX127" fmla="*/ 3489300 w 4552538"/>
              <a:gd name="connsiteY127" fmla="*/ 505630 h 3538561"/>
              <a:gd name="connsiteX128" fmla="*/ 3427651 w 4552538"/>
              <a:gd name="connsiteY128" fmla="*/ 456314 h 3538561"/>
              <a:gd name="connsiteX129" fmla="*/ 3353673 w 4552538"/>
              <a:gd name="connsiteY129" fmla="*/ 431656 h 3538561"/>
              <a:gd name="connsiteX130" fmla="*/ 3304354 w 4552538"/>
              <a:gd name="connsiteY130" fmla="*/ 406998 h 3538561"/>
              <a:gd name="connsiteX131" fmla="*/ 3267365 w 4552538"/>
              <a:gd name="connsiteY131" fmla="*/ 394669 h 3538561"/>
              <a:gd name="connsiteX132" fmla="*/ 3168728 w 4552538"/>
              <a:gd name="connsiteY132" fmla="*/ 370011 h 3538561"/>
              <a:gd name="connsiteX133" fmla="*/ 2983783 w 4552538"/>
              <a:gd name="connsiteY133" fmla="*/ 345353 h 3538561"/>
              <a:gd name="connsiteX134" fmla="*/ 2860486 w 4552538"/>
              <a:gd name="connsiteY134" fmla="*/ 283708 h 3538561"/>
              <a:gd name="connsiteX135" fmla="*/ 2626222 w 4552538"/>
              <a:gd name="connsiteY135" fmla="*/ 148089 h 3538561"/>
              <a:gd name="connsiteX136" fmla="*/ 2552244 w 4552538"/>
              <a:gd name="connsiteY136" fmla="*/ 123431 h 3538561"/>
              <a:gd name="connsiteX137" fmla="*/ 2256331 w 4552538"/>
              <a:gd name="connsiteY137" fmla="*/ 111102 h 3538561"/>
              <a:gd name="connsiteX138" fmla="*/ 2219342 w 4552538"/>
              <a:gd name="connsiteY138" fmla="*/ 86444 h 3538561"/>
              <a:gd name="connsiteX139" fmla="*/ 2009738 w 4552538"/>
              <a:gd name="connsiteY139" fmla="*/ 37128 h 3538561"/>
              <a:gd name="connsiteX140" fmla="*/ 1948089 w 4552538"/>
              <a:gd name="connsiteY140" fmla="*/ 98773 h 3538561"/>
              <a:gd name="connsiteX141" fmla="*/ 1923430 w 4552538"/>
              <a:gd name="connsiteY141" fmla="*/ 185076 h 3538561"/>
              <a:gd name="connsiteX142" fmla="*/ 1849452 w 4552538"/>
              <a:gd name="connsiteY142" fmla="*/ 234392 h 3538561"/>
              <a:gd name="connsiteX143" fmla="*/ 1787804 w 4552538"/>
              <a:gd name="connsiteY143" fmla="*/ 259050 h 3538561"/>
              <a:gd name="connsiteX144" fmla="*/ 1849452 w 4552538"/>
              <a:gd name="connsiteY144" fmla="*/ 234392 h 353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552538" h="3538561">
                <a:moveTo>
                  <a:pt x="1824793" y="160418"/>
                </a:moveTo>
                <a:lnTo>
                  <a:pt x="1824793" y="160418"/>
                </a:lnTo>
                <a:lnTo>
                  <a:pt x="1553540" y="678235"/>
                </a:lnTo>
                <a:cubicBezTo>
                  <a:pt x="1529485" y="723766"/>
                  <a:pt x="1500694" y="766895"/>
                  <a:pt x="1479561" y="813854"/>
                </a:cubicBezTo>
                <a:cubicBezTo>
                  <a:pt x="1442572" y="896047"/>
                  <a:pt x="1402070" y="976748"/>
                  <a:pt x="1368594" y="1060434"/>
                </a:cubicBezTo>
                <a:cubicBezTo>
                  <a:pt x="1352155" y="1101531"/>
                  <a:pt x="1338431" y="1143821"/>
                  <a:pt x="1319276" y="1183724"/>
                </a:cubicBezTo>
                <a:cubicBezTo>
                  <a:pt x="1289042" y="1246709"/>
                  <a:pt x="1254569" y="1307587"/>
                  <a:pt x="1220638" y="1368659"/>
                </a:cubicBezTo>
                <a:cubicBezTo>
                  <a:pt x="1213442" y="1381612"/>
                  <a:pt x="1203833" y="1393081"/>
                  <a:pt x="1195979" y="1405646"/>
                </a:cubicBezTo>
                <a:cubicBezTo>
                  <a:pt x="1183278" y="1425967"/>
                  <a:pt x="1170628" y="1446343"/>
                  <a:pt x="1158990" y="1467291"/>
                </a:cubicBezTo>
                <a:cubicBezTo>
                  <a:pt x="1150064" y="1483357"/>
                  <a:pt x="1143449" y="1500650"/>
                  <a:pt x="1134330" y="1516607"/>
                </a:cubicBezTo>
                <a:cubicBezTo>
                  <a:pt x="1126978" y="1529472"/>
                  <a:pt x="1116298" y="1540341"/>
                  <a:pt x="1109671" y="1553594"/>
                </a:cubicBezTo>
                <a:cubicBezTo>
                  <a:pt x="1103859" y="1565218"/>
                  <a:pt x="1103564" y="1579172"/>
                  <a:pt x="1097341" y="1590581"/>
                </a:cubicBezTo>
                <a:cubicBezTo>
                  <a:pt x="1078775" y="1624618"/>
                  <a:pt x="1035693" y="1689213"/>
                  <a:pt x="1035693" y="1689213"/>
                </a:cubicBezTo>
                <a:cubicBezTo>
                  <a:pt x="1007927" y="1800267"/>
                  <a:pt x="1033058" y="1720840"/>
                  <a:pt x="924726" y="1898805"/>
                </a:cubicBezTo>
                <a:cubicBezTo>
                  <a:pt x="899805" y="1939744"/>
                  <a:pt x="875131" y="1980834"/>
                  <a:pt x="850748" y="2022095"/>
                </a:cubicBezTo>
                <a:cubicBezTo>
                  <a:pt x="821701" y="2071248"/>
                  <a:pt x="789974" y="2118977"/>
                  <a:pt x="764440" y="2170043"/>
                </a:cubicBezTo>
                <a:cubicBezTo>
                  <a:pt x="743891" y="2211140"/>
                  <a:pt x="724936" y="2253073"/>
                  <a:pt x="702792" y="2293333"/>
                </a:cubicBezTo>
                <a:cubicBezTo>
                  <a:pt x="644666" y="2399011"/>
                  <a:pt x="646241" y="2393387"/>
                  <a:pt x="591824" y="2465939"/>
                </a:cubicBezTo>
                <a:cubicBezTo>
                  <a:pt x="563510" y="2579194"/>
                  <a:pt x="604430" y="2462513"/>
                  <a:pt x="542506" y="2539913"/>
                </a:cubicBezTo>
                <a:cubicBezTo>
                  <a:pt x="534387" y="2550061"/>
                  <a:pt x="535296" y="2564955"/>
                  <a:pt x="530176" y="2576900"/>
                </a:cubicBezTo>
                <a:cubicBezTo>
                  <a:pt x="522936" y="2593793"/>
                  <a:pt x="511971" y="2609007"/>
                  <a:pt x="505517" y="2626216"/>
                </a:cubicBezTo>
                <a:cubicBezTo>
                  <a:pt x="499567" y="2642082"/>
                  <a:pt x="500069" y="2660048"/>
                  <a:pt x="493187" y="2675532"/>
                </a:cubicBezTo>
                <a:cubicBezTo>
                  <a:pt x="483454" y="2697430"/>
                  <a:pt x="467674" y="2716140"/>
                  <a:pt x="456198" y="2737177"/>
                </a:cubicBezTo>
                <a:cubicBezTo>
                  <a:pt x="442996" y="2761379"/>
                  <a:pt x="433393" y="2787511"/>
                  <a:pt x="419209" y="2811150"/>
                </a:cubicBezTo>
                <a:cubicBezTo>
                  <a:pt x="396337" y="2849268"/>
                  <a:pt x="376666" y="2890679"/>
                  <a:pt x="345231" y="2922111"/>
                </a:cubicBezTo>
                <a:cubicBezTo>
                  <a:pt x="337011" y="2930330"/>
                  <a:pt x="327328" y="2937310"/>
                  <a:pt x="320571" y="2946769"/>
                </a:cubicBezTo>
                <a:cubicBezTo>
                  <a:pt x="306642" y="2966269"/>
                  <a:pt x="297961" y="2989243"/>
                  <a:pt x="283582" y="3008414"/>
                </a:cubicBezTo>
                <a:cubicBezTo>
                  <a:pt x="273120" y="3022363"/>
                  <a:pt x="257941" y="3032163"/>
                  <a:pt x="246593" y="3045401"/>
                </a:cubicBezTo>
                <a:cubicBezTo>
                  <a:pt x="233220" y="3061002"/>
                  <a:pt x="223351" y="3079444"/>
                  <a:pt x="209604" y="3094717"/>
                </a:cubicBezTo>
                <a:cubicBezTo>
                  <a:pt x="186275" y="3120637"/>
                  <a:pt x="156550" y="3140793"/>
                  <a:pt x="135626" y="3168691"/>
                </a:cubicBezTo>
                <a:cubicBezTo>
                  <a:pt x="123296" y="3185130"/>
                  <a:pt x="112010" y="3202406"/>
                  <a:pt x="98637" y="3218007"/>
                </a:cubicBezTo>
                <a:cubicBezTo>
                  <a:pt x="87289" y="3231245"/>
                  <a:pt x="72811" y="3241599"/>
                  <a:pt x="61648" y="3254994"/>
                </a:cubicBezTo>
                <a:cubicBezTo>
                  <a:pt x="17481" y="3307992"/>
                  <a:pt x="52462" y="3273365"/>
                  <a:pt x="24659" y="3328968"/>
                </a:cubicBezTo>
                <a:cubicBezTo>
                  <a:pt x="18032" y="3342221"/>
                  <a:pt x="8220" y="3353626"/>
                  <a:pt x="0" y="3365955"/>
                </a:cubicBezTo>
                <a:cubicBezTo>
                  <a:pt x="12330" y="3374174"/>
                  <a:pt x="23369" y="3384776"/>
                  <a:pt x="36989" y="3390613"/>
                </a:cubicBezTo>
                <a:cubicBezTo>
                  <a:pt x="52564" y="3397288"/>
                  <a:pt x="70076" y="3398073"/>
                  <a:pt x="86307" y="3402942"/>
                </a:cubicBezTo>
                <a:cubicBezTo>
                  <a:pt x="350820" y="3482291"/>
                  <a:pt x="-2785" y="3383752"/>
                  <a:pt x="221934" y="3439929"/>
                </a:cubicBezTo>
                <a:cubicBezTo>
                  <a:pt x="278591" y="3454093"/>
                  <a:pt x="253891" y="3461799"/>
                  <a:pt x="332901" y="3464587"/>
                </a:cubicBezTo>
                <a:lnTo>
                  <a:pt x="1306946" y="3489245"/>
                </a:lnTo>
                <a:cubicBezTo>
                  <a:pt x="1427857" y="3492909"/>
                  <a:pt x="1576823" y="3501436"/>
                  <a:pt x="1701496" y="3513903"/>
                </a:cubicBezTo>
                <a:cubicBezTo>
                  <a:pt x="1775560" y="3521309"/>
                  <a:pt x="1849452" y="3530342"/>
                  <a:pt x="1923430" y="3538561"/>
                </a:cubicBezTo>
                <a:cubicBezTo>
                  <a:pt x="2112784" y="3534053"/>
                  <a:pt x="2488419" y="3528843"/>
                  <a:pt x="2712530" y="3513903"/>
                </a:cubicBezTo>
                <a:cubicBezTo>
                  <a:pt x="2745591" y="3511699"/>
                  <a:pt x="2778235" y="3505233"/>
                  <a:pt x="2811167" y="3501574"/>
                </a:cubicBezTo>
                <a:cubicBezTo>
                  <a:pt x="2852218" y="3497013"/>
                  <a:pt x="2893365" y="3493355"/>
                  <a:pt x="2934464" y="3489245"/>
                </a:cubicBezTo>
                <a:cubicBezTo>
                  <a:pt x="2969660" y="3482206"/>
                  <a:pt x="3010607" y="3475033"/>
                  <a:pt x="3045431" y="3464587"/>
                </a:cubicBezTo>
                <a:cubicBezTo>
                  <a:pt x="3070328" y="3457118"/>
                  <a:pt x="3093479" y="3441738"/>
                  <a:pt x="3119409" y="3439929"/>
                </a:cubicBezTo>
                <a:lnTo>
                  <a:pt x="3649585" y="3402942"/>
                </a:lnTo>
                <a:cubicBezTo>
                  <a:pt x="3661915" y="3398832"/>
                  <a:pt x="3673577" y="3390613"/>
                  <a:pt x="3686574" y="3390613"/>
                </a:cubicBezTo>
                <a:cubicBezTo>
                  <a:pt x="3985643" y="3390613"/>
                  <a:pt x="3844433" y="3390208"/>
                  <a:pt x="3994817" y="3415271"/>
                </a:cubicBezTo>
                <a:cubicBezTo>
                  <a:pt x="4023483" y="3420048"/>
                  <a:pt x="4052708" y="3421511"/>
                  <a:pt x="4081124" y="3427600"/>
                </a:cubicBezTo>
                <a:cubicBezTo>
                  <a:pt x="4110380" y="3433869"/>
                  <a:pt x="4137651" y="3449376"/>
                  <a:pt x="4167432" y="3452258"/>
                </a:cubicBezTo>
                <a:cubicBezTo>
                  <a:pt x="4265696" y="3461767"/>
                  <a:pt x="4364707" y="3460477"/>
                  <a:pt x="4463344" y="3464587"/>
                </a:cubicBezTo>
                <a:cubicBezTo>
                  <a:pt x="4479784" y="3468697"/>
                  <a:pt x="4496369" y="3472261"/>
                  <a:pt x="4512663" y="3476916"/>
                </a:cubicBezTo>
                <a:cubicBezTo>
                  <a:pt x="4525160" y="3480486"/>
                  <a:pt x="4544825" y="3501312"/>
                  <a:pt x="4549652" y="3489245"/>
                </a:cubicBezTo>
                <a:cubicBezTo>
                  <a:pt x="4558936" y="3466035"/>
                  <a:pt x="4543385" y="3439523"/>
                  <a:pt x="4537322" y="3415271"/>
                </a:cubicBezTo>
                <a:cubicBezTo>
                  <a:pt x="4531018" y="3390055"/>
                  <a:pt x="4520883" y="3365955"/>
                  <a:pt x="4512663" y="3341297"/>
                </a:cubicBezTo>
                <a:cubicBezTo>
                  <a:pt x="4508553" y="3328968"/>
                  <a:pt x="4503485" y="3316918"/>
                  <a:pt x="4500333" y="3304310"/>
                </a:cubicBezTo>
                <a:cubicBezTo>
                  <a:pt x="4484852" y="3242386"/>
                  <a:pt x="4493363" y="3271069"/>
                  <a:pt x="4475674" y="3218007"/>
                </a:cubicBezTo>
                <a:cubicBezTo>
                  <a:pt x="4471564" y="3156362"/>
                  <a:pt x="4463344" y="3094854"/>
                  <a:pt x="4463344" y="3033072"/>
                </a:cubicBezTo>
                <a:cubicBezTo>
                  <a:pt x="4463344" y="2504075"/>
                  <a:pt x="4470458" y="2393860"/>
                  <a:pt x="4488004" y="1972779"/>
                </a:cubicBezTo>
                <a:cubicBezTo>
                  <a:pt x="4483894" y="1902915"/>
                  <a:pt x="4478045" y="1833131"/>
                  <a:pt x="4475674" y="1763186"/>
                </a:cubicBezTo>
                <a:cubicBezTo>
                  <a:pt x="4469824" y="1590631"/>
                  <a:pt x="4516798" y="1409540"/>
                  <a:pt x="4463344" y="1245369"/>
                </a:cubicBezTo>
                <a:cubicBezTo>
                  <a:pt x="4446754" y="1194416"/>
                  <a:pt x="4356487" y="1237150"/>
                  <a:pt x="4303059" y="1233040"/>
                </a:cubicBezTo>
                <a:cubicBezTo>
                  <a:pt x="4282509" y="1228930"/>
                  <a:pt x="4262367" y="1220711"/>
                  <a:pt x="4241410" y="1220711"/>
                </a:cubicBezTo>
                <a:cubicBezTo>
                  <a:pt x="4136894" y="1220711"/>
                  <a:pt x="3971677" y="1235996"/>
                  <a:pt x="3859190" y="1245369"/>
                </a:cubicBezTo>
                <a:cubicBezTo>
                  <a:pt x="3819955" y="1258447"/>
                  <a:pt x="3757931" y="1263525"/>
                  <a:pt x="3748223" y="1319343"/>
                </a:cubicBezTo>
                <a:cubicBezTo>
                  <a:pt x="3734825" y="1396378"/>
                  <a:pt x="3751229" y="1476921"/>
                  <a:pt x="3735893" y="1553594"/>
                </a:cubicBezTo>
                <a:cubicBezTo>
                  <a:pt x="3730081" y="1582654"/>
                  <a:pt x="3714689" y="1618197"/>
                  <a:pt x="3686574" y="1627568"/>
                </a:cubicBezTo>
                <a:lnTo>
                  <a:pt x="3649585" y="1639897"/>
                </a:lnTo>
                <a:cubicBezTo>
                  <a:pt x="3641365" y="1652226"/>
                  <a:pt x="3636497" y="1667628"/>
                  <a:pt x="3624926" y="1676884"/>
                </a:cubicBezTo>
                <a:cubicBezTo>
                  <a:pt x="3614777" y="1685003"/>
                  <a:pt x="3598751" y="1682004"/>
                  <a:pt x="3587937" y="1689213"/>
                </a:cubicBezTo>
                <a:cubicBezTo>
                  <a:pt x="3573429" y="1698884"/>
                  <a:pt x="3563278" y="1713870"/>
                  <a:pt x="3550948" y="1726199"/>
                </a:cubicBezTo>
                <a:cubicBezTo>
                  <a:pt x="3546838" y="1767296"/>
                  <a:pt x="3551679" y="1810307"/>
                  <a:pt x="3538618" y="1849489"/>
                </a:cubicBezTo>
                <a:cubicBezTo>
                  <a:pt x="3533932" y="1863547"/>
                  <a:pt x="3515249" y="1868310"/>
                  <a:pt x="3501629" y="1874147"/>
                </a:cubicBezTo>
                <a:cubicBezTo>
                  <a:pt x="3486054" y="1880822"/>
                  <a:pt x="3468604" y="1881821"/>
                  <a:pt x="3452311" y="1886476"/>
                </a:cubicBezTo>
                <a:cubicBezTo>
                  <a:pt x="3328494" y="1921850"/>
                  <a:pt x="3520175" y="1872592"/>
                  <a:pt x="3366003" y="1911134"/>
                </a:cubicBezTo>
                <a:cubicBezTo>
                  <a:pt x="3304355" y="1907024"/>
                  <a:pt x="3242465" y="1905628"/>
                  <a:pt x="3181058" y="1898805"/>
                </a:cubicBezTo>
                <a:cubicBezTo>
                  <a:pt x="3168141" y="1897370"/>
                  <a:pt x="3154327" y="1894455"/>
                  <a:pt x="3144068" y="1886476"/>
                </a:cubicBezTo>
                <a:cubicBezTo>
                  <a:pt x="3116541" y="1865067"/>
                  <a:pt x="3103173" y="1823529"/>
                  <a:pt x="3070090" y="1812502"/>
                </a:cubicBezTo>
                <a:lnTo>
                  <a:pt x="2996112" y="1787844"/>
                </a:lnTo>
                <a:lnTo>
                  <a:pt x="2959123" y="1775515"/>
                </a:lnTo>
                <a:cubicBezTo>
                  <a:pt x="2950903" y="1759076"/>
                  <a:pt x="2943583" y="1742156"/>
                  <a:pt x="2934464" y="1726199"/>
                </a:cubicBezTo>
                <a:cubicBezTo>
                  <a:pt x="2899084" y="1664287"/>
                  <a:pt x="2917084" y="1714416"/>
                  <a:pt x="2885145" y="1639897"/>
                </a:cubicBezTo>
                <a:cubicBezTo>
                  <a:pt x="2870926" y="1606723"/>
                  <a:pt x="2867723" y="1577450"/>
                  <a:pt x="2860486" y="1541265"/>
                </a:cubicBezTo>
                <a:cubicBezTo>
                  <a:pt x="2864596" y="1508388"/>
                  <a:pt x="2863294" y="1474369"/>
                  <a:pt x="2872815" y="1442633"/>
                </a:cubicBezTo>
                <a:cubicBezTo>
                  <a:pt x="2876155" y="1431499"/>
                  <a:pt x="2890213" y="1427052"/>
                  <a:pt x="2897475" y="1417975"/>
                </a:cubicBezTo>
                <a:cubicBezTo>
                  <a:pt x="2912985" y="1398588"/>
                  <a:pt x="2923891" y="1370071"/>
                  <a:pt x="2946794" y="1356330"/>
                </a:cubicBezTo>
                <a:cubicBezTo>
                  <a:pt x="2957939" y="1349644"/>
                  <a:pt x="2971453" y="1348111"/>
                  <a:pt x="2983783" y="1344001"/>
                </a:cubicBezTo>
                <a:cubicBezTo>
                  <a:pt x="2996113" y="1331672"/>
                  <a:pt x="3019381" y="1324395"/>
                  <a:pt x="3020772" y="1307014"/>
                </a:cubicBezTo>
                <a:cubicBezTo>
                  <a:pt x="3028761" y="1207153"/>
                  <a:pt x="3068374" y="1063400"/>
                  <a:pt x="2971453" y="998789"/>
                </a:cubicBezTo>
                <a:cubicBezTo>
                  <a:pt x="2960639" y="991580"/>
                  <a:pt x="2946794" y="990570"/>
                  <a:pt x="2934464" y="986460"/>
                </a:cubicBezTo>
                <a:cubicBezTo>
                  <a:pt x="2926244" y="974131"/>
                  <a:pt x="2919062" y="961043"/>
                  <a:pt x="2909805" y="949473"/>
                </a:cubicBezTo>
                <a:cubicBezTo>
                  <a:pt x="2902543" y="940396"/>
                  <a:pt x="2885145" y="936439"/>
                  <a:pt x="2885145" y="924815"/>
                </a:cubicBezTo>
                <a:cubicBezTo>
                  <a:pt x="2885145" y="890926"/>
                  <a:pt x="2900494" y="858768"/>
                  <a:pt x="2909805" y="826183"/>
                </a:cubicBezTo>
                <a:cubicBezTo>
                  <a:pt x="2916946" y="801191"/>
                  <a:pt x="2934464" y="752209"/>
                  <a:pt x="2934464" y="752209"/>
                </a:cubicBezTo>
                <a:cubicBezTo>
                  <a:pt x="2942684" y="686455"/>
                  <a:pt x="2945471" y="619790"/>
                  <a:pt x="2959123" y="554946"/>
                </a:cubicBezTo>
                <a:cubicBezTo>
                  <a:pt x="2962176" y="540446"/>
                  <a:pt x="2971217" y="525812"/>
                  <a:pt x="2983783" y="517959"/>
                </a:cubicBezTo>
                <a:cubicBezTo>
                  <a:pt x="3005825" y="504183"/>
                  <a:pt x="3032544" y="499605"/>
                  <a:pt x="3057761" y="493301"/>
                </a:cubicBezTo>
                <a:cubicBezTo>
                  <a:pt x="3119688" y="477820"/>
                  <a:pt x="3091003" y="486330"/>
                  <a:pt x="3144068" y="468643"/>
                </a:cubicBezTo>
                <a:cubicBezTo>
                  <a:pt x="3156398" y="456314"/>
                  <a:pt x="3165919" y="440307"/>
                  <a:pt x="3181058" y="431656"/>
                </a:cubicBezTo>
                <a:cubicBezTo>
                  <a:pt x="3224924" y="406591"/>
                  <a:pt x="3287082" y="426415"/>
                  <a:pt x="3329014" y="431656"/>
                </a:cubicBezTo>
                <a:cubicBezTo>
                  <a:pt x="3341344" y="435766"/>
                  <a:pt x="3358449" y="433409"/>
                  <a:pt x="3366003" y="443985"/>
                </a:cubicBezTo>
                <a:cubicBezTo>
                  <a:pt x="3381111" y="465135"/>
                  <a:pt x="3390662" y="517959"/>
                  <a:pt x="3390662" y="517959"/>
                </a:cubicBezTo>
                <a:cubicBezTo>
                  <a:pt x="3399344" y="578728"/>
                  <a:pt x="3399469" y="600738"/>
                  <a:pt x="3415321" y="653577"/>
                </a:cubicBezTo>
                <a:cubicBezTo>
                  <a:pt x="3422790" y="678473"/>
                  <a:pt x="3418354" y="713134"/>
                  <a:pt x="3439981" y="727551"/>
                </a:cubicBezTo>
                <a:lnTo>
                  <a:pt x="3476970" y="752209"/>
                </a:lnTo>
                <a:cubicBezTo>
                  <a:pt x="3547639" y="858209"/>
                  <a:pt x="3462912" y="724094"/>
                  <a:pt x="3513959" y="826183"/>
                </a:cubicBezTo>
                <a:cubicBezTo>
                  <a:pt x="3529514" y="857291"/>
                  <a:pt x="3540341" y="864892"/>
                  <a:pt x="3563278" y="887828"/>
                </a:cubicBezTo>
                <a:cubicBezTo>
                  <a:pt x="3564923" y="894408"/>
                  <a:pt x="3580860" y="963516"/>
                  <a:pt x="3587937" y="974131"/>
                </a:cubicBezTo>
                <a:cubicBezTo>
                  <a:pt x="3601392" y="994312"/>
                  <a:pt x="3655837" y="1037587"/>
                  <a:pt x="3674245" y="1048105"/>
                </a:cubicBezTo>
                <a:cubicBezTo>
                  <a:pt x="3685529" y="1054553"/>
                  <a:pt x="3698904" y="1056324"/>
                  <a:pt x="3711234" y="1060434"/>
                </a:cubicBezTo>
                <a:cubicBezTo>
                  <a:pt x="3850970" y="1052215"/>
                  <a:pt x="3991196" y="1050057"/>
                  <a:pt x="4130443" y="1035776"/>
                </a:cubicBezTo>
                <a:cubicBezTo>
                  <a:pt x="4152460" y="1033518"/>
                  <a:pt x="4174081" y="1023982"/>
                  <a:pt x="4192091" y="1011118"/>
                </a:cubicBezTo>
                <a:cubicBezTo>
                  <a:pt x="4204149" y="1002506"/>
                  <a:pt x="4208531" y="986460"/>
                  <a:pt x="4216751" y="974131"/>
                </a:cubicBezTo>
                <a:cubicBezTo>
                  <a:pt x="4196008" y="911907"/>
                  <a:pt x="4219484" y="957099"/>
                  <a:pt x="4167432" y="912486"/>
                </a:cubicBezTo>
                <a:cubicBezTo>
                  <a:pt x="4149780" y="897357"/>
                  <a:pt x="4136267" y="877693"/>
                  <a:pt x="4118113" y="863170"/>
                </a:cubicBezTo>
                <a:cubicBezTo>
                  <a:pt x="4068519" y="823497"/>
                  <a:pt x="4046037" y="814805"/>
                  <a:pt x="3994817" y="789196"/>
                </a:cubicBezTo>
                <a:cubicBezTo>
                  <a:pt x="3986597" y="776867"/>
                  <a:pt x="3981728" y="761465"/>
                  <a:pt x="3970157" y="752209"/>
                </a:cubicBezTo>
                <a:cubicBezTo>
                  <a:pt x="3960008" y="744090"/>
                  <a:pt x="3944452" y="746328"/>
                  <a:pt x="3933168" y="739880"/>
                </a:cubicBezTo>
                <a:cubicBezTo>
                  <a:pt x="3915326" y="729685"/>
                  <a:pt x="3901691" y="713088"/>
                  <a:pt x="3883849" y="702893"/>
                </a:cubicBezTo>
                <a:cubicBezTo>
                  <a:pt x="3872565" y="696445"/>
                  <a:pt x="3858485" y="696376"/>
                  <a:pt x="3846860" y="690564"/>
                </a:cubicBezTo>
                <a:cubicBezTo>
                  <a:pt x="3833606" y="683937"/>
                  <a:pt x="3822201" y="674125"/>
                  <a:pt x="3809871" y="665906"/>
                </a:cubicBezTo>
                <a:cubicBezTo>
                  <a:pt x="3765232" y="598950"/>
                  <a:pt x="3808733" y="652763"/>
                  <a:pt x="3723564" y="591933"/>
                </a:cubicBezTo>
                <a:cubicBezTo>
                  <a:pt x="3714105" y="585177"/>
                  <a:pt x="3709301" y="572473"/>
                  <a:pt x="3698904" y="567275"/>
                </a:cubicBezTo>
                <a:cubicBezTo>
                  <a:pt x="3675655" y="555651"/>
                  <a:pt x="3649585" y="550836"/>
                  <a:pt x="3624926" y="542617"/>
                </a:cubicBezTo>
                <a:lnTo>
                  <a:pt x="3587937" y="530288"/>
                </a:lnTo>
                <a:cubicBezTo>
                  <a:pt x="3575607" y="526178"/>
                  <a:pt x="3563692" y="520508"/>
                  <a:pt x="3550948" y="517959"/>
                </a:cubicBezTo>
                <a:lnTo>
                  <a:pt x="3489300" y="505630"/>
                </a:lnTo>
                <a:cubicBezTo>
                  <a:pt x="3468804" y="485136"/>
                  <a:pt x="3455647" y="468756"/>
                  <a:pt x="3427651" y="456314"/>
                </a:cubicBezTo>
                <a:cubicBezTo>
                  <a:pt x="3403898" y="445758"/>
                  <a:pt x="3376922" y="443280"/>
                  <a:pt x="3353673" y="431656"/>
                </a:cubicBezTo>
                <a:cubicBezTo>
                  <a:pt x="3337233" y="423437"/>
                  <a:pt x="3321248" y="414238"/>
                  <a:pt x="3304354" y="406998"/>
                </a:cubicBezTo>
                <a:cubicBezTo>
                  <a:pt x="3292408" y="401879"/>
                  <a:pt x="3279904" y="398088"/>
                  <a:pt x="3267365" y="394669"/>
                </a:cubicBezTo>
                <a:cubicBezTo>
                  <a:pt x="3234668" y="385752"/>
                  <a:pt x="3201867" y="377112"/>
                  <a:pt x="3168728" y="370011"/>
                </a:cubicBezTo>
                <a:cubicBezTo>
                  <a:pt x="3109127" y="357240"/>
                  <a:pt x="3043543" y="351993"/>
                  <a:pt x="2983783" y="345353"/>
                </a:cubicBezTo>
                <a:cubicBezTo>
                  <a:pt x="2942684" y="324805"/>
                  <a:pt x="2900253" y="306729"/>
                  <a:pt x="2860486" y="283708"/>
                </a:cubicBezTo>
                <a:cubicBezTo>
                  <a:pt x="2782398" y="238502"/>
                  <a:pt x="2711822" y="176621"/>
                  <a:pt x="2626222" y="148089"/>
                </a:cubicBezTo>
                <a:lnTo>
                  <a:pt x="2552244" y="123431"/>
                </a:lnTo>
                <a:cubicBezTo>
                  <a:pt x="2417181" y="140313"/>
                  <a:pt x="2427818" y="147203"/>
                  <a:pt x="2256331" y="111102"/>
                </a:cubicBezTo>
                <a:cubicBezTo>
                  <a:pt x="2241831" y="108049"/>
                  <a:pt x="2231672" y="94663"/>
                  <a:pt x="2219342" y="86444"/>
                </a:cubicBezTo>
                <a:cubicBezTo>
                  <a:pt x="2177915" y="-17118"/>
                  <a:pt x="2199513" y="-19801"/>
                  <a:pt x="2009738" y="37128"/>
                </a:cubicBezTo>
                <a:cubicBezTo>
                  <a:pt x="1981903" y="45478"/>
                  <a:pt x="1948089" y="98773"/>
                  <a:pt x="1948089" y="98773"/>
                </a:cubicBezTo>
                <a:cubicBezTo>
                  <a:pt x="1947982" y="99202"/>
                  <a:pt x="1929328" y="179179"/>
                  <a:pt x="1923430" y="185076"/>
                </a:cubicBezTo>
                <a:cubicBezTo>
                  <a:pt x="1902473" y="206031"/>
                  <a:pt x="1877568" y="225021"/>
                  <a:pt x="1849452" y="234392"/>
                </a:cubicBezTo>
                <a:cubicBezTo>
                  <a:pt x="1771575" y="260350"/>
                  <a:pt x="1749481" y="259050"/>
                  <a:pt x="1787804" y="259050"/>
                </a:cubicBezTo>
                <a:lnTo>
                  <a:pt x="1849452" y="234392"/>
                </a:lnTo>
              </a:path>
            </a:pathLst>
          </a:cu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146613" y="3600065"/>
            <a:ext cx="801477" cy="1202498"/>
          </a:xfrm>
          <a:custGeom>
            <a:avLst/>
            <a:gdLst>
              <a:gd name="connsiteX0" fmla="*/ 801477 w 801477"/>
              <a:gd name="connsiteY0" fmla="*/ 0 h 1202498"/>
              <a:gd name="connsiteX1" fmla="*/ 801477 w 801477"/>
              <a:gd name="connsiteY1" fmla="*/ 0 h 1202498"/>
              <a:gd name="connsiteX2" fmla="*/ 505564 w 801477"/>
              <a:gd name="connsiteY2" fmla="*/ 12329 h 1202498"/>
              <a:gd name="connsiteX3" fmla="*/ 431586 w 801477"/>
              <a:gd name="connsiteY3" fmla="*/ 36987 h 1202498"/>
              <a:gd name="connsiteX4" fmla="*/ 382267 w 801477"/>
              <a:gd name="connsiteY4" fmla="*/ 49316 h 1202498"/>
              <a:gd name="connsiteX5" fmla="*/ 258971 w 801477"/>
              <a:gd name="connsiteY5" fmla="*/ 86303 h 1202498"/>
              <a:gd name="connsiteX6" fmla="*/ 221982 w 801477"/>
              <a:gd name="connsiteY6" fmla="*/ 110961 h 1202498"/>
              <a:gd name="connsiteX7" fmla="*/ 148004 w 801477"/>
              <a:gd name="connsiteY7" fmla="*/ 135619 h 1202498"/>
              <a:gd name="connsiteX8" fmla="*/ 61696 w 801477"/>
              <a:gd name="connsiteY8" fmla="*/ 160277 h 1202498"/>
              <a:gd name="connsiteX9" fmla="*/ 49366 w 801477"/>
              <a:gd name="connsiteY9" fmla="*/ 221922 h 1202498"/>
              <a:gd name="connsiteX10" fmla="*/ 12377 w 801477"/>
              <a:gd name="connsiteY10" fmla="*/ 567133 h 1202498"/>
              <a:gd name="connsiteX11" fmla="*/ 12377 w 801477"/>
              <a:gd name="connsiteY11" fmla="*/ 850700 h 1202498"/>
              <a:gd name="connsiteX12" fmla="*/ 37036 w 801477"/>
              <a:gd name="connsiteY12" fmla="*/ 937003 h 1202498"/>
              <a:gd name="connsiteX13" fmla="*/ 61696 w 801477"/>
              <a:gd name="connsiteY13" fmla="*/ 961661 h 1202498"/>
              <a:gd name="connsiteX14" fmla="*/ 123344 w 801477"/>
              <a:gd name="connsiteY14" fmla="*/ 1023306 h 1202498"/>
              <a:gd name="connsiteX15" fmla="*/ 148004 w 801477"/>
              <a:gd name="connsiteY15" fmla="*/ 1047964 h 1202498"/>
              <a:gd name="connsiteX16" fmla="*/ 221982 w 801477"/>
              <a:gd name="connsiteY16" fmla="*/ 1072622 h 1202498"/>
              <a:gd name="connsiteX17" fmla="*/ 295960 w 801477"/>
              <a:gd name="connsiteY17" fmla="*/ 1134267 h 1202498"/>
              <a:gd name="connsiteX18" fmla="*/ 369938 w 801477"/>
              <a:gd name="connsiteY18" fmla="*/ 1195912 h 1202498"/>
              <a:gd name="connsiteX19" fmla="*/ 604202 w 801477"/>
              <a:gd name="connsiteY19" fmla="*/ 1109609 h 1202498"/>
              <a:gd name="connsiteX20" fmla="*/ 616531 w 801477"/>
              <a:gd name="connsiteY20" fmla="*/ 1072622 h 1202498"/>
              <a:gd name="connsiteX21" fmla="*/ 591872 w 801477"/>
              <a:gd name="connsiteY21" fmla="*/ 678094 h 1202498"/>
              <a:gd name="connsiteX22" fmla="*/ 567213 w 801477"/>
              <a:gd name="connsiteY22" fmla="*/ 604120 h 1202498"/>
              <a:gd name="connsiteX23" fmla="*/ 542553 w 801477"/>
              <a:gd name="connsiteY23" fmla="*/ 493159 h 1202498"/>
              <a:gd name="connsiteX24" fmla="*/ 554883 w 801477"/>
              <a:gd name="connsiteY24" fmla="*/ 197264 h 1202498"/>
              <a:gd name="connsiteX25" fmla="*/ 604202 w 801477"/>
              <a:gd name="connsiteY25" fmla="*/ 98632 h 1202498"/>
              <a:gd name="connsiteX26" fmla="*/ 653520 w 801477"/>
              <a:gd name="connsiteY26" fmla="*/ 24658 h 1202498"/>
              <a:gd name="connsiteX27" fmla="*/ 752158 w 801477"/>
              <a:gd name="connsiteY27" fmla="*/ 24658 h 1202498"/>
              <a:gd name="connsiteX28" fmla="*/ 752158 w 801477"/>
              <a:gd name="connsiteY28" fmla="*/ 24658 h 120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01477" h="1202498">
                <a:moveTo>
                  <a:pt x="801477" y="0"/>
                </a:moveTo>
                <a:lnTo>
                  <a:pt x="801477" y="0"/>
                </a:lnTo>
                <a:cubicBezTo>
                  <a:pt x="702839" y="4110"/>
                  <a:pt x="603797" y="2506"/>
                  <a:pt x="505564" y="12329"/>
                </a:cubicBezTo>
                <a:cubicBezTo>
                  <a:pt x="479700" y="14915"/>
                  <a:pt x="456483" y="29518"/>
                  <a:pt x="431586" y="36987"/>
                </a:cubicBezTo>
                <a:cubicBezTo>
                  <a:pt x="415355" y="41856"/>
                  <a:pt x="398498" y="44447"/>
                  <a:pt x="382267" y="49316"/>
                </a:cubicBezTo>
                <a:cubicBezTo>
                  <a:pt x="232171" y="94342"/>
                  <a:pt x="372648" y="57885"/>
                  <a:pt x="258971" y="86303"/>
                </a:cubicBezTo>
                <a:cubicBezTo>
                  <a:pt x="246641" y="94522"/>
                  <a:pt x="235523" y="104943"/>
                  <a:pt x="221982" y="110961"/>
                </a:cubicBezTo>
                <a:cubicBezTo>
                  <a:pt x="198229" y="121517"/>
                  <a:pt x="172663" y="127400"/>
                  <a:pt x="148004" y="135619"/>
                </a:cubicBezTo>
                <a:cubicBezTo>
                  <a:pt x="94939" y="153306"/>
                  <a:pt x="123624" y="144796"/>
                  <a:pt x="61696" y="160277"/>
                </a:cubicBezTo>
                <a:cubicBezTo>
                  <a:pt x="13529" y="208440"/>
                  <a:pt x="49366" y="157902"/>
                  <a:pt x="49366" y="221922"/>
                </a:cubicBezTo>
                <a:cubicBezTo>
                  <a:pt x="49366" y="478595"/>
                  <a:pt x="61777" y="418938"/>
                  <a:pt x="12377" y="567133"/>
                </a:cubicBezTo>
                <a:cubicBezTo>
                  <a:pt x="-434" y="720847"/>
                  <a:pt x="-7451" y="702002"/>
                  <a:pt x="12377" y="850700"/>
                </a:cubicBezTo>
                <a:cubicBezTo>
                  <a:pt x="13298" y="857605"/>
                  <a:pt x="30517" y="926138"/>
                  <a:pt x="37036" y="937003"/>
                </a:cubicBezTo>
                <a:cubicBezTo>
                  <a:pt x="43017" y="946971"/>
                  <a:pt x="53476" y="953442"/>
                  <a:pt x="61696" y="961661"/>
                </a:cubicBezTo>
                <a:cubicBezTo>
                  <a:pt x="106827" y="1051919"/>
                  <a:pt x="58553" y="984434"/>
                  <a:pt x="123344" y="1023306"/>
                </a:cubicBezTo>
                <a:cubicBezTo>
                  <a:pt x="133312" y="1029286"/>
                  <a:pt x="137607" y="1042766"/>
                  <a:pt x="148004" y="1047964"/>
                </a:cubicBezTo>
                <a:cubicBezTo>
                  <a:pt x="171253" y="1059588"/>
                  <a:pt x="221982" y="1072622"/>
                  <a:pt x="221982" y="1072622"/>
                </a:cubicBezTo>
                <a:cubicBezTo>
                  <a:pt x="330045" y="1180679"/>
                  <a:pt x="192966" y="1048443"/>
                  <a:pt x="295960" y="1134267"/>
                </a:cubicBezTo>
                <a:cubicBezTo>
                  <a:pt x="390895" y="1213375"/>
                  <a:pt x="278101" y="1134691"/>
                  <a:pt x="369938" y="1195912"/>
                </a:cubicBezTo>
                <a:cubicBezTo>
                  <a:pt x="641347" y="1180835"/>
                  <a:pt x="571419" y="1257126"/>
                  <a:pt x="604202" y="1109609"/>
                </a:cubicBezTo>
                <a:cubicBezTo>
                  <a:pt x="607021" y="1096923"/>
                  <a:pt x="612421" y="1084951"/>
                  <a:pt x="616531" y="1072622"/>
                </a:cubicBezTo>
                <a:cubicBezTo>
                  <a:pt x="615445" y="1046562"/>
                  <a:pt x="612211" y="773003"/>
                  <a:pt x="591872" y="678094"/>
                </a:cubicBezTo>
                <a:cubicBezTo>
                  <a:pt x="586426" y="652679"/>
                  <a:pt x="571486" y="629758"/>
                  <a:pt x="567213" y="604120"/>
                </a:cubicBezTo>
                <a:cubicBezTo>
                  <a:pt x="552746" y="517327"/>
                  <a:pt x="562789" y="553861"/>
                  <a:pt x="542553" y="493159"/>
                </a:cubicBezTo>
                <a:cubicBezTo>
                  <a:pt x="546663" y="394527"/>
                  <a:pt x="545060" y="295491"/>
                  <a:pt x="554883" y="197264"/>
                </a:cubicBezTo>
                <a:cubicBezTo>
                  <a:pt x="564034" y="105760"/>
                  <a:pt x="569742" y="144576"/>
                  <a:pt x="604202" y="98632"/>
                </a:cubicBezTo>
                <a:cubicBezTo>
                  <a:pt x="621984" y="74924"/>
                  <a:pt x="623884" y="24658"/>
                  <a:pt x="653520" y="24658"/>
                </a:cubicBezTo>
                <a:lnTo>
                  <a:pt x="752158" y="24658"/>
                </a:lnTo>
                <a:lnTo>
                  <a:pt x="752158" y="24658"/>
                </a:ln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97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-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t julie pres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/>
          <a:stretch/>
        </p:blipFill>
        <p:spPr>
          <a:xfrm>
            <a:off x="305569" y="3183645"/>
            <a:ext cx="4043410" cy="3274219"/>
          </a:xfrm>
          <a:prstGeom prst="rect">
            <a:avLst/>
          </a:prstGeom>
        </p:spPr>
      </p:pic>
      <p:pic>
        <p:nvPicPr>
          <p:cNvPr id="3" name="Picture 2" descr="pilot subject great sho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r="6517"/>
          <a:stretch/>
        </p:blipFill>
        <p:spPr>
          <a:xfrm>
            <a:off x="4467728" y="3183644"/>
            <a:ext cx="4394094" cy="3274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8323" y="6488668"/>
            <a:ext cx="200567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photo: Kane Niwa</a:t>
            </a:r>
          </a:p>
        </p:txBody>
      </p:sp>
      <p:pic>
        <p:nvPicPr>
          <p:cNvPr id="5" name="Picture 10" descr="Macintosh HD:Users:alexandrahorowitz:Desktop:Dog Cognition Lab:olfaction in Canis familiaris:SimultaneousPresentati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69" y="304800"/>
            <a:ext cx="408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ai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8"/>
          <a:stretch/>
        </p:blipFill>
        <p:spPr bwMode="auto">
          <a:xfrm>
            <a:off x="4469348" y="304800"/>
            <a:ext cx="439247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mestone shell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0myawormburrow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8077200" cy="68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0" y="14112"/>
            <a:ext cx="6858000" cy="682977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6248400" y="3739729"/>
            <a:ext cx="763112" cy="1294360"/>
          </a:xfrm>
          <a:custGeom>
            <a:avLst/>
            <a:gdLst>
              <a:gd name="connsiteX0" fmla="*/ 157340 w 685554"/>
              <a:gd name="connsiteY0" fmla="*/ 47483 h 1294360"/>
              <a:gd name="connsiteX1" fmla="*/ 157340 w 685554"/>
              <a:gd name="connsiteY1" fmla="*/ 47483 h 1294360"/>
              <a:gd name="connsiteX2" fmla="*/ 258487 w 685554"/>
              <a:gd name="connsiteY2" fmla="*/ 25007 h 1294360"/>
              <a:gd name="connsiteX3" fmla="*/ 280965 w 685554"/>
              <a:gd name="connsiteY3" fmla="*/ 2531 h 1294360"/>
              <a:gd name="connsiteX4" fmla="*/ 393350 w 685554"/>
              <a:gd name="connsiteY4" fmla="*/ 13769 h 1294360"/>
              <a:gd name="connsiteX5" fmla="*/ 427066 w 685554"/>
              <a:gd name="connsiteY5" fmla="*/ 69959 h 1294360"/>
              <a:gd name="connsiteX6" fmla="*/ 460782 w 685554"/>
              <a:gd name="connsiteY6" fmla="*/ 137387 h 1294360"/>
              <a:gd name="connsiteX7" fmla="*/ 438305 w 685554"/>
              <a:gd name="connsiteY7" fmla="*/ 204815 h 1294360"/>
              <a:gd name="connsiteX8" fmla="*/ 404589 w 685554"/>
              <a:gd name="connsiteY8" fmla="*/ 227291 h 1294360"/>
              <a:gd name="connsiteX9" fmla="*/ 348396 w 685554"/>
              <a:gd name="connsiteY9" fmla="*/ 283481 h 1294360"/>
              <a:gd name="connsiteX10" fmla="*/ 404589 w 685554"/>
              <a:gd name="connsiteY10" fmla="*/ 294719 h 1294360"/>
              <a:gd name="connsiteX11" fmla="*/ 472021 w 685554"/>
              <a:gd name="connsiteY11" fmla="*/ 305957 h 1294360"/>
              <a:gd name="connsiteX12" fmla="*/ 494498 w 685554"/>
              <a:gd name="connsiteY12" fmla="*/ 339671 h 1294360"/>
              <a:gd name="connsiteX13" fmla="*/ 516975 w 685554"/>
              <a:gd name="connsiteY13" fmla="*/ 463289 h 1294360"/>
              <a:gd name="connsiteX14" fmla="*/ 539452 w 685554"/>
              <a:gd name="connsiteY14" fmla="*/ 541956 h 1294360"/>
              <a:gd name="connsiteX15" fmla="*/ 573168 w 685554"/>
              <a:gd name="connsiteY15" fmla="*/ 564432 h 1294360"/>
              <a:gd name="connsiteX16" fmla="*/ 595645 w 685554"/>
              <a:gd name="connsiteY16" fmla="*/ 598146 h 1294360"/>
              <a:gd name="connsiteX17" fmla="*/ 606884 w 685554"/>
              <a:gd name="connsiteY17" fmla="*/ 631860 h 1294360"/>
              <a:gd name="connsiteX18" fmla="*/ 640599 w 685554"/>
              <a:gd name="connsiteY18" fmla="*/ 654336 h 1294360"/>
              <a:gd name="connsiteX19" fmla="*/ 663077 w 685554"/>
              <a:gd name="connsiteY19" fmla="*/ 721764 h 1294360"/>
              <a:gd name="connsiteX20" fmla="*/ 685554 w 685554"/>
              <a:gd name="connsiteY20" fmla="*/ 935286 h 1294360"/>
              <a:gd name="connsiteX21" fmla="*/ 674315 w 685554"/>
              <a:gd name="connsiteY21" fmla="*/ 1070142 h 1294360"/>
              <a:gd name="connsiteX22" fmla="*/ 629361 w 685554"/>
              <a:gd name="connsiteY22" fmla="*/ 1081380 h 1294360"/>
              <a:gd name="connsiteX23" fmla="*/ 550691 w 685554"/>
              <a:gd name="connsiteY23" fmla="*/ 1058904 h 1294360"/>
              <a:gd name="connsiteX24" fmla="*/ 505736 w 685554"/>
              <a:gd name="connsiteY24" fmla="*/ 980238 h 1294360"/>
              <a:gd name="connsiteX25" fmla="*/ 427066 w 685554"/>
              <a:gd name="connsiteY25" fmla="*/ 890334 h 1294360"/>
              <a:gd name="connsiteX26" fmla="*/ 382112 w 685554"/>
              <a:gd name="connsiteY26" fmla="*/ 879096 h 1294360"/>
              <a:gd name="connsiteX27" fmla="*/ 370873 w 685554"/>
              <a:gd name="connsiteY27" fmla="*/ 946524 h 1294360"/>
              <a:gd name="connsiteX28" fmla="*/ 359635 w 685554"/>
              <a:gd name="connsiteY28" fmla="*/ 1047666 h 1294360"/>
              <a:gd name="connsiteX29" fmla="*/ 370873 w 685554"/>
              <a:gd name="connsiteY29" fmla="*/ 1126332 h 1294360"/>
              <a:gd name="connsiteX30" fmla="*/ 404589 w 685554"/>
              <a:gd name="connsiteY30" fmla="*/ 1148808 h 1294360"/>
              <a:gd name="connsiteX31" fmla="*/ 460782 w 685554"/>
              <a:gd name="connsiteY31" fmla="*/ 1204999 h 1294360"/>
              <a:gd name="connsiteX32" fmla="*/ 472021 w 685554"/>
              <a:gd name="connsiteY32" fmla="*/ 1238713 h 1294360"/>
              <a:gd name="connsiteX33" fmla="*/ 224772 w 685554"/>
              <a:gd name="connsiteY33" fmla="*/ 1261189 h 1294360"/>
              <a:gd name="connsiteX34" fmla="*/ 202294 w 685554"/>
              <a:gd name="connsiteY34" fmla="*/ 1238713 h 1294360"/>
              <a:gd name="connsiteX35" fmla="*/ 157340 w 685554"/>
              <a:gd name="connsiteY35" fmla="*/ 1171285 h 1294360"/>
              <a:gd name="connsiteX36" fmla="*/ 11238 w 685554"/>
              <a:gd name="connsiteY36" fmla="*/ 1171285 h 1294360"/>
              <a:gd name="connsiteX37" fmla="*/ 0 w 685554"/>
              <a:gd name="connsiteY37" fmla="*/ 1137570 h 1294360"/>
              <a:gd name="connsiteX38" fmla="*/ 11238 w 685554"/>
              <a:gd name="connsiteY38" fmla="*/ 980238 h 1294360"/>
              <a:gd name="connsiteX39" fmla="*/ 78670 w 685554"/>
              <a:gd name="connsiteY39" fmla="*/ 991476 h 1294360"/>
              <a:gd name="connsiteX40" fmla="*/ 146101 w 685554"/>
              <a:gd name="connsiteY40" fmla="*/ 1013952 h 1294360"/>
              <a:gd name="connsiteX41" fmla="*/ 191056 w 685554"/>
              <a:gd name="connsiteY41" fmla="*/ 935286 h 1294360"/>
              <a:gd name="connsiteX42" fmla="*/ 202294 w 685554"/>
              <a:gd name="connsiteY42" fmla="*/ 890334 h 1294360"/>
              <a:gd name="connsiteX43" fmla="*/ 247249 w 685554"/>
              <a:gd name="connsiteY43" fmla="*/ 822906 h 1294360"/>
              <a:gd name="connsiteX44" fmla="*/ 236010 w 685554"/>
              <a:gd name="connsiteY44" fmla="*/ 541956 h 1294360"/>
              <a:gd name="connsiteX45" fmla="*/ 89908 w 685554"/>
              <a:gd name="connsiteY45" fmla="*/ 530718 h 1294360"/>
              <a:gd name="connsiteX46" fmla="*/ 67431 w 685554"/>
              <a:gd name="connsiteY46" fmla="*/ 463289 h 1294360"/>
              <a:gd name="connsiteX47" fmla="*/ 33715 w 685554"/>
              <a:gd name="connsiteY47" fmla="*/ 395861 h 1294360"/>
              <a:gd name="connsiteX48" fmla="*/ 112386 w 685554"/>
              <a:gd name="connsiteY48" fmla="*/ 362147 h 1294360"/>
              <a:gd name="connsiteX49" fmla="*/ 179817 w 685554"/>
              <a:gd name="connsiteY49" fmla="*/ 339671 h 1294360"/>
              <a:gd name="connsiteX50" fmla="*/ 213533 w 685554"/>
              <a:gd name="connsiteY50" fmla="*/ 272243 h 1294360"/>
              <a:gd name="connsiteX51" fmla="*/ 247249 w 685554"/>
              <a:gd name="connsiteY51" fmla="*/ 261005 h 1294360"/>
              <a:gd name="connsiteX52" fmla="*/ 236010 w 685554"/>
              <a:gd name="connsiteY52" fmla="*/ 216053 h 1294360"/>
              <a:gd name="connsiteX53" fmla="*/ 202294 w 685554"/>
              <a:gd name="connsiteY53" fmla="*/ 182339 h 1294360"/>
              <a:gd name="connsiteX54" fmla="*/ 179817 w 685554"/>
              <a:gd name="connsiteY54" fmla="*/ 148625 h 1294360"/>
              <a:gd name="connsiteX55" fmla="*/ 191056 w 685554"/>
              <a:gd name="connsiteY55" fmla="*/ 25007 h 1294360"/>
              <a:gd name="connsiteX56" fmla="*/ 224772 w 685554"/>
              <a:gd name="connsiteY56" fmla="*/ 2531 h 1294360"/>
              <a:gd name="connsiteX57" fmla="*/ 337157 w 685554"/>
              <a:gd name="connsiteY57" fmla="*/ 2531 h 1294360"/>
              <a:gd name="connsiteX58" fmla="*/ 337157 w 685554"/>
              <a:gd name="connsiteY58" fmla="*/ 2531 h 12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85554" h="1294360">
                <a:moveTo>
                  <a:pt x="157340" y="47483"/>
                </a:moveTo>
                <a:lnTo>
                  <a:pt x="157340" y="47483"/>
                </a:lnTo>
                <a:cubicBezTo>
                  <a:pt x="191056" y="39991"/>
                  <a:pt x="226028" y="36810"/>
                  <a:pt x="258487" y="25007"/>
                </a:cubicBezTo>
                <a:cubicBezTo>
                  <a:pt x="268445" y="21386"/>
                  <a:pt x="270406" y="3411"/>
                  <a:pt x="280965" y="2531"/>
                </a:cubicBezTo>
                <a:cubicBezTo>
                  <a:pt x="318483" y="-595"/>
                  <a:pt x="355888" y="10023"/>
                  <a:pt x="393350" y="13769"/>
                </a:cubicBezTo>
                <a:cubicBezTo>
                  <a:pt x="437254" y="57669"/>
                  <a:pt x="397888" y="11605"/>
                  <a:pt x="427066" y="69959"/>
                </a:cubicBezTo>
                <a:cubicBezTo>
                  <a:pt x="470642" y="157107"/>
                  <a:pt x="432530" y="52639"/>
                  <a:pt x="460782" y="137387"/>
                </a:cubicBezTo>
                <a:cubicBezTo>
                  <a:pt x="453290" y="159863"/>
                  <a:pt x="450862" y="184725"/>
                  <a:pt x="438305" y="204815"/>
                </a:cubicBezTo>
                <a:cubicBezTo>
                  <a:pt x="431146" y="216269"/>
                  <a:pt x="414140" y="217740"/>
                  <a:pt x="404589" y="227291"/>
                </a:cubicBezTo>
                <a:cubicBezTo>
                  <a:pt x="329664" y="302212"/>
                  <a:pt x="438307" y="223544"/>
                  <a:pt x="348396" y="283481"/>
                </a:cubicBezTo>
                <a:lnTo>
                  <a:pt x="404589" y="294719"/>
                </a:lnTo>
                <a:cubicBezTo>
                  <a:pt x="427009" y="298795"/>
                  <a:pt x="451639" y="295767"/>
                  <a:pt x="472021" y="305957"/>
                </a:cubicBezTo>
                <a:cubicBezTo>
                  <a:pt x="484102" y="311997"/>
                  <a:pt x="487006" y="328433"/>
                  <a:pt x="494498" y="339671"/>
                </a:cubicBezTo>
                <a:cubicBezTo>
                  <a:pt x="519989" y="441635"/>
                  <a:pt x="490126" y="315630"/>
                  <a:pt x="516975" y="463289"/>
                </a:cubicBezTo>
                <a:cubicBezTo>
                  <a:pt x="517450" y="465899"/>
                  <a:pt x="533789" y="534878"/>
                  <a:pt x="539452" y="541956"/>
                </a:cubicBezTo>
                <a:cubicBezTo>
                  <a:pt x="547890" y="552503"/>
                  <a:pt x="561929" y="556940"/>
                  <a:pt x="573168" y="564432"/>
                </a:cubicBezTo>
                <a:cubicBezTo>
                  <a:pt x="580660" y="575670"/>
                  <a:pt x="589604" y="586065"/>
                  <a:pt x="595645" y="598146"/>
                </a:cubicBezTo>
                <a:cubicBezTo>
                  <a:pt x="600943" y="608741"/>
                  <a:pt x="599484" y="622610"/>
                  <a:pt x="606884" y="631860"/>
                </a:cubicBezTo>
                <a:cubicBezTo>
                  <a:pt x="615322" y="642407"/>
                  <a:pt x="629361" y="646844"/>
                  <a:pt x="640599" y="654336"/>
                </a:cubicBezTo>
                <a:cubicBezTo>
                  <a:pt x="648092" y="676812"/>
                  <a:pt x="661599" y="698118"/>
                  <a:pt x="663077" y="721764"/>
                </a:cubicBezTo>
                <a:cubicBezTo>
                  <a:pt x="675054" y="913395"/>
                  <a:pt x="655323" y="844601"/>
                  <a:pt x="685554" y="935286"/>
                </a:cubicBezTo>
                <a:cubicBezTo>
                  <a:pt x="681808" y="980238"/>
                  <a:pt x="690509" y="1028041"/>
                  <a:pt x="674315" y="1070142"/>
                </a:cubicBezTo>
                <a:cubicBezTo>
                  <a:pt x="668770" y="1084558"/>
                  <a:pt x="644807" y="1081380"/>
                  <a:pt x="629361" y="1081380"/>
                </a:cubicBezTo>
                <a:cubicBezTo>
                  <a:pt x="615250" y="1081380"/>
                  <a:pt x="566590" y="1064203"/>
                  <a:pt x="550691" y="1058904"/>
                </a:cubicBezTo>
                <a:cubicBezTo>
                  <a:pt x="474992" y="983209"/>
                  <a:pt x="551016" y="1070793"/>
                  <a:pt x="505736" y="980238"/>
                </a:cubicBezTo>
                <a:cubicBezTo>
                  <a:pt x="472956" y="914682"/>
                  <a:pt x="473425" y="921238"/>
                  <a:pt x="427066" y="890334"/>
                </a:cubicBezTo>
                <a:cubicBezTo>
                  <a:pt x="421747" y="874376"/>
                  <a:pt x="414066" y="815193"/>
                  <a:pt x="382112" y="879096"/>
                </a:cubicBezTo>
                <a:cubicBezTo>
                  <a:pt x="371921" y="899476"/>
                  <a:pt x="373885" y="923938"/>
                  <a:pt x="370873" y="946524"/>
                </a:cubicBezTo>
                <a:cubicBezTo>
                  <a:pt x="366390" y="980148"/>
                  <a:pt x="363381" y="1013952"/>
                  <a:pt x="359635" y="1047666"/>
                </a:cubicBezTo>
                <a:cubicBezTo>
                  <a:pt x="363381" y="1073888"/>
                  <a:pt x="360115" y="1102127"/>
                  <a:pt x="370873" y="1126332"/>
                </a:cubicBezTo>
                <a:cubicBezTo>
                  <a:pt x="376359" y="1138675"/>
                  <a:pt x="395038" y="1139257"/>
                  <a:pt x="404589" y="1148808"/>
                </a:cubicBezTo>
                <a:cubicBezTo>
                  <a:pt x="479513" y="1223729"/>
                  <a:pt x="370872" y="1145063"/>
                  <a:pt x="460782" y="1204999"/>
                </a:cubicBezTo>
                <a:cubicBezTo>
                  <a:pt x="464528" y="1216237"/>
                  <a:pt x="472021" y="1226867"/>
                  <a:pt x="472021" y="1238713"/>
                </a:cubicBezTo>
                <a:cubicBezTo>
                  <a:pt x="472021" y="1348865"/>
                  <a:pt x="232289" y="1261547"/>
                  <a:pt x="224772" y="1261189"/>
                </a:cubicBezTo>
                <a:cubicBezTo>
                  <a:pt x="217279" y="1253697"/>
                  <a:pt x="208652" y="1247189"/>
                  <a:pt x="202294" y="1238713"/>
                </a:cubicBezTo>
                <a:cubicBezTo>
                  <a:pt x="186085" y="1217103"/>
                  <a:pt x="157340" y="1171285"/>
                  <a:pt x="157340" y="1171285"/>
                </a:cubicBezTo>
                <a:cubicBezTo>
                  <a:pt x="95239" y="1191984"/>
                  <a:pt x="76771" y="1212242"/>
                  <a:pt x="11238" y="1171285"/>
                </a:cubicBezTo>
                <a:cubicBezTo>
                  <a:pt x="1192" y="1165007"/>
                  <a:pt x="3746" y="1148808"/>
                  <a:pt x="0" y="1137570"/>
                </a:cubicBezTo>
                <a:cubicBezTo>
                  <a:pt x="3746" y="1085126"/>
                  <a:pt x="-2310" y="1031040"/>
                  <a:pt x="11238" y="980238"/>
                </a:cubicBezTo>
                <a:cubicBezTo>
                  <a:pt x="21891" y="940292"/>
                  <a:pt x="76003" y="990291"/>
                  <a:pt x="78670" y="991476"/>
                </a:cubicBezTo>
                <a:cubicBezTo>
                  <a:pt x="100321" y="1001098"/>
                  <a:pt x="146101" y="1013952"/>
                  <a:pt x="146101" y="1013952"/>
                </a:cubicBezTo>
                <a:cubicBezTo>
                  <a:pt x="179376" y="980680"/>
                  <a:pt x="171247" y="994711"/>
                  <a:pt x="191056" y="935286"/>
                </a:cubicBezTo>
                <a:cubicBezTo>
                  <a:pt x="195940" y="920633"/>
                  <a:pt x="195386" y="904148"/>
                  <a:pt x="202294" y="890334"/>
                </a:cubicBezTo>
                <a:cubicBezTo>
                  <a:pt x="214375" y="866173"/>
                  <a:pt x="247249" y="822906"/>
                  <a:pt x="247249" y="822906"/>
                </a:cubicBezTo>
                <a:cubicBezTo>
                  <a:pt x="243503" y="729256"/>
                  <a:pt x="280447" y="624477"/>
                  <a:pt x="236010" y="541956"/>
                </a:cubicBezTo>
                <a:cubicBezTo>
                  <a:pt x="212852" y="498950"/>
                  <a:pt x="134170" y="551373"/>
                  <a:pt x="89908" y="530718"/>
                </a:cubicBezTo>
                <a:cubicBezTo>
                  <a:pt x="68438" y="520699"/>
                  <a:pt x="80573" y="483002"/>
                  <a:pt x="67431" y="463289"/>
                </a:cubicBezTo>
                <a:cubicBezTo>
                  <a:pt x="38383" y="419719"/>
                  <a:pt x="49225" y="442388"/>
                  <a:pt x="33715" y="395861"/>
                </a:cubicBezTo>
                <a:cubicBezTo>
                  <a:pt x="73394" y="356185"/>
                  <a:pt x="39144" y="382121"/>
                  <a:pt x="112386" y="362147"/>
                </a:cubicBezTo>
                <a:cubicBezTo>
                  <a:pt x="135244" y="355913"/>
                  <a:pt x="179817" y="339671"/>
                  <a:pt x="179817" y="339671"/>
                </a:cubicBezTo>
                <a:cubicBezTo>
                  <a:pt x="187221" y="317462"/>
                  <a:pt x="193728" y="288086"/>
                  <a:pt x="213533" y="272243"/>
                </a:cubicBezTo>
                <a:cubicBezTo>
                  <a:pt x="222784" y="264843"/>
                  <a:pt x="236010" y="264751"/>
                  <a:pt x="247249" y="261005"/>
                </a:cubicBezTo>
                <a:cubicBezTo>
                  <a:pt x="243503" y="246021"/>
                  <a:pt x="243673" y="229463"/>
                  <a:pt x="236010" y="216053"/>
                </a:cubicBezTo>
                <a:cubicBezTo>
                  <a:pt x="228124" y="202254"/>
                  <a:pt x="212469" y="194548"/>
                  <a:pt x="202294" y="182339"/>
                </a:cubicBezTo>
                <a:cubicBezTo>
                  <a:pt x="193647" y="171963"/>
                  <a:pt x="187309" y="159863"/>
                  <a:pt x="179817" y="148625"/>
                </a:cubicBezTo>
                <a:cubicBezTo>
                  <a:pt x="183563" y="107419"/>
                  <a:pt x="178887" y="64553"/>
                  <a:pt x="191056" y="25007"/>
                </a:cubicBezTo>
                <a:cubicBezTo>
                  <a:pt x="195028" y="12097"/>
                  <a:pt x="211422" y="4585"/>
                  <a:pt x="224772" y="2531"/>
                </a:cubicBezTo>
                <a:cubicBezTo>
                  <a:pt x="261798" y="-3165"/>
                  <a:pt x="299695" y="2531"/>
                  <a:pt x="337157" y="2531"/>
                </a:cubicBezTo>
                <a:lnTo>
                  <a:pt x="337157" y="2531"/>
                </a:lnTo>
              </a:path>
            </a:pathLst>
          </a:custGeom>
          <a:solidFill>
            <a:schemeClr val="accent4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39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wdedsidewalk_wide-8ba68b00c818f0f3ebd5a67e42398cc9dbe9f864-s6-c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656" y="18917"/>
            <a:ext cx="9182656" cy="6839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7951" y="6513952"/>
            <a:ext cx="7760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mbria"/>
                <a:ea typeface="+mn-ea"/>
                <a:cs typeface="+mn-cs"/>
              </a:rPr>
              <a:t>Npr.org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1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rett-Hollo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1"/>
            <a:ext cx="9144000" cy="69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al1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73790" y="45411"/>
            <a:ext cx="6780036" cy="67188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3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al1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73789" y="45412"/>
            <a:ext cx="6780036" cy="6718810"/>
          </a:xfrm>
          <a:prstGeom prst="rect">
            <a:avLst/>
          </a:prstGeom>
          <a:ln>
            <a:noFill/>
          </a:ln>
        </p:spPr>
      </p:pic>
      <p:sp>
        <p:nvSpPr>
          <p:cNvPr id="11" name="Up-Down Arrow 10"/>
          <p:cNvSpPr/>
          <p:nvPr/>
        </p:nvSpPr>
        <p:spPr>
          <a:xfrm rot="1280013">
            <a:off x="3230823" y="2079592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 rot="20478614">
            <a:off x="3343361" y="2839925"/>
            <a:ext cx="289491" cy="464313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 rot="18817591">
            <a:off x="4264146" y="2089163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 rot="20391752">
            <a:off x="5726496" y="2790816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-Down Arrow 14"/>
          <p:cNvSpPr/>
          <p:nvPr/>
        </p:nvSpPr>
        <p:spPr>
          <a:xfrm rot="20478614">
            <a:off x="5954769" y="3918433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/>
          <p:cNvSpPr/>
          <p:nvPr/>
        </p:nvSpPr>
        <p:spPr>
          <a:xfrm rot="20478614">
            <a:off x="3284253" y="3806102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 rot="2097912">
            <a:off x="4144894" y="2854081"/>
            <a:ext cx="289491" cy="672596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 rot="1610912">
            <a:off x="4734749" y="3743925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-Down Arrow 18"/>
          <p:cNvSpPr/>
          <p:nvPr/>
        </p:nvSpPr>
        <p:spPr>
          <a:xfrm rot="5230157">
            <a:off x="5462615" y="1522772"/>
            <a:ext cx="289491" cy="505897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al1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79408" y="39793"/>
            <a:ext cx="6780036" cy="6730048"/>
          </a:xfrm>
          <a:prstGeom prst="rect">
            <a:avLst/>
          </a:prstGeom>
          <a:ln>
            <a:noFill/>
          </a:ln>
        </p:spPr>
      </p:pic>
      <p:sp>
        <p:nvSpPr>
          <p:cNvPr id="6" name="Freeform 5"/>
          <p:cNvSpPr/>
          <p:nvPr/>
        </p:nvSpPr>
        <p:spPr>
          <a:xfrm>
            <a:off x="1600200" y="2514599"/>
            <a:ext cx="1828800" cy="434094"/>
          </a:xfrm>
          <a:custGeom>
            <a:avLst/>
            <a:gdLst>
              <a:gd name="connsiteX0" fmla="*/ 44954 w 1730743"/>
              <a:gd name="connsiteY0" fmla="*/ 258474 h 415807"/>
              <a:gd name="connsiteX1" fmla="*/ 44954 w 1730743"/>
              <a:gd name="connsiteY1" fmla="*/ 258474 h 415807"/>
              <a:gd name="connsiteX2" fmla="*/ 78670 w 1730743"/>
              <a:gd name="connsiteY2" fmla="*/ 168570 h 415807"/>
              <a:gd name="connsiteX3" fmla="*/ 112386 w 1730743"/>
              <a:gd name="connsiteY3" fmla="*/ 157332 h 415807"/>
              <a:gd name="connsiteX4" fmla="*/ 202294 w 1730743"/>
              <a:gd name="connsiteY4" fmla="*/ 78666 h 415807"/>
              <a:gd name="connsiteX5" fmla="*/ 247249 w 1730743"/>
              <a:gd name="connsiteY5" fmla="*/ 67428 h 415807"/>
              <a:gd name="connsiteX6" fmla="*/ 280965 w 1730743"/>
              <a:gd name="connsiteY6" fmla="*/ 56190 h 415807"/>
              <a:gd name="connsiteX7" fmla="*/ 325919 w 1730743"/>
              <a:gd name="connsiteY7" fmla="*/ 44952 h 415807"/>
              <a:gd name="connsiteX8" fmla="*/ 359635 w 1730743"/>
              <a:gd name="connsiteY8" fmla="*/ 33714 h 415807"/>
              <a:gd name="connsiteX9" fmla="*/ 438305 w 1730743"/>
              <a:gd name="connsiteY9" fmla="*/ 22476 h 415807"/>
              <a:gd name="connsiteX10" fmla="*/ 573168 w 1730743"/>
              <a:gd name="connsiteY10" fmla="*/ 0 h 415807"/>
              <a:gd name="connsiteX11" fmla="*/ 1056427 w 1730743"/>
              <a:gd name="connsiteY11" fmla="*/ 11238 h 415807"/>
              <a:gd name="connsiteX12" fmla="*/ 1123859 w 1730743"/>
              <a:gd name="connsiteY12" fmla="*/ 33714 h 415807"/>
              <a:gd name="connsiteX13" fmla="*/ 1191291 w 1730743"/>
              <a:gd name="connsiteY13" fmla="*/ 56190 h 415807"/>
              <a:gd name="connsiteX14" fmla="*/ 1326154 w 1730743"/>
              <a:gd name="connsiteY14" fmla="*/ 101142 h 415807"/>
              <a:gd name="connsiteX15" fmla="*/ 1393585 w 1730743"/>
              <a:gd name="connsiteY15" fmla="*/ 123618 h 415807"/>
              <a:gd name="connsiteX16" fmla="*/ 1427301 w 1730743"/>
              <a:gd name="connsiteY16" fmla="*/ 134856 h 415807"/>
              <a:gd name="connsiteX17" fmla="*/ 1472255 w 1730743"/>
              <a:gd name="connsiteY17" fmla="*/ 146094 h 415807"/>
              <a:gd name="connsiteX18" fmla="*/ 1562164 w 1730743"/>
              <a:gd name="connsiteY18" fmla="*/ 191046 h 415807"/>
              <a:gd name="connsiteX19" fmla="*/ 1663311 w 1730743"/>
              <a:gd name="connsiteY19" fmla="*/ 224760 h 415807"/>
              <a:gd name="connsiteX20" fmla="*/ 1697027 w 1730743"/>
              <a:gd name="connsiteY20" fmla="*/ 235998 h 415807"/>
              <a:gd name="connsiteX21" fmla="*/ 1730743 w 1730743"/>
              <a:gd name="connsiteY21" fmla="*/ 258474 h 415807"/>
              <a:gd name="connsiteX22" fmla="*/ 1663311 w 1730743"/>
              <a:gd name="connsiteY22" fmla="*/ 292188 h 415807"/>
              <a:gd name="connsiteX23" fmla="*/ 1640834 w 1730743"/>
              <a:gd name="connsiteY23" fmla="*/ 325902 h 415807"/>
              <a:gd name="connsiteX24" fmla="*/ 1595880 w 1730743"/>
              <a:gd name="connsiteY24" fmla="*/ 337140 h 415807"/>
              <a:gd name="connsiteX25" fmla="*/ 1517210 w 1730743"/>
              <a:gd name="connsiteY25" fmla="*/ 359616 h 415807"/>
              <a:gd name="connsiteX26" fmla="*/ 1449778 w 1730743"/>
              <a:gd name="connsiteY26" fmla="*/ 370854 h 415807"/>
              <a:gd name="connsiteX27" fmla="*/ 1382347 w 1730743"/>
              <a:gd name="connsiteY27" fmla="*/ 393330 h 415807"/>
              <a:gd name="connsiteX28" fmla="*/ 1348631 w 1730743"/>
              <a:gd name="connsiteY28" fmla="*/ 404568 h 415807"/>
              <a:gd name="connsiteX29" fmla="*/ 1314915 w 1730743"/>
              <a:gd name="connsiteY29" fmla="*/ 415807 h 415807"/>
              <a:gd name="connsiteX30" fmla="*/ 584407 w 1730743"/>
              <a:gd name="connsiteY30" fmla="*/ 404568 h 415807"/>
              <a:gd name="connsiteX31" fmla="*/ 472021 w 1730743"/>
              <a:gd name="connsiteY31" fmla="*/ 370854 h 415807"/>
              <a:gd name="connsiteX32" fmla="*/ 236010 w 1730743"/>
              <a:gd name="connsiteY32" fmla="*/ 359616 h 415807"/>
              <a:gd name="connsiteX33" fmla="*/ 157340 w 1730743"/>
              <a:gd name="connsiteY33" fmla="*/ 337140 h 415807"/>
              <a:gd name="connsiteX34" fmla="*/ 89909 w 1730743"/>
              <a:gd name="connsiteY34" fmla="*/ 314664 h 415807"/>
              <a:gd name="connsiteX35" fmla="*/ 56193 w 1730743"/>
              <a:gd name="connsiteY35" fmla="*/ 303426 h 415807"/>
              <a:gd name="connsiteX36" fmla="*/ 33716 w 1730743"/>
              <a:gd name="connsiteY36" fmla="*/ 269712 h 415807"/>
              <a:gd name="connsiteX37" fmla="*/ 0 w 1730743"/>
              <a:gd name="connsiteY37" fmla="*/ 224760 h 415807"/>
              <a:gd name="connsiteX38" fmla="*/ 0 w 1730743"/>
              <a:gd name="connsiteY38" fmla="*/ 224760 h 415807"/>
              <a:gd name="connsiteX39" fmla="*/ 0 w 1730743"/>
              <a:gd name="connsiteY39" fmla="*/ 224760 h 415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730743" h="415807">
                <a:moveTo>
                  <a:pt x="44954" y="258474"/>
                </a:moveTo>
                <a:lnTo>
                  <a:pt x="44954" y="258474"/>
                </a:lnTo>
                <a:cubicBezTo>
                  <a:pt x="56193" y="228506"/>
                  <a:pt x="60915" y="195200"/>
                  <a:pt x="78670" y="168570"/>
                </a:cubicBezTo>
                <a:cubicBezTo>
                  <a:pt x="85242" y="158713"/>
                  <a:pt x="102909" y="164440"/>
                  <a:pt x="112386" y="157332"/>
                </a:cubicBezTo>
                <a:cubicBezTo>
                  <a:pt x="148262" y="130426"/>
                  <a:pt x="161768" y="96033"/>
                  <a:pt x="202294" y="78666"/>
                </a:cubicBezTo>
                <a:cubicBezTo>
                  <a:pt x="216491" y="72582"/>
                  <a:pt x="232397" y="71671"/>
                  <a:pt x="247249" y="67428"/>
                </a:cubicBezTo>
                <a:cubicBezTo>
                  <a:pt x="258640" y="64174"/>
                  <a:pt x="269574" y="59444"/>
                  <a:pt x="280965" y="56190"/>
                </a:cubicBezTo>
                <a:cubicBezTo>
                  <a:pt x="295817" y="51947"/>
                  <a:pt x="311067" y="49195"/>
                  <a:pt x="325919" y="44952"/>
                </a:cubicBezTo>
                <a:cubicBezTo>
                  <a:pt x="337310" y="41698"/>
                  <a:pt x="348019" y="36037"/>
                  <a:pt x="359635" y="33714"/>
                </a:cubicBezTo>
                <a:cubicBezTo>
                  <a:pt x="385610" y="28519"/>
                  <a:pt x="412140" y="26607"/>
                  <a:pt x="438305" y="22476"/>
                </a:cubicBezTo>
                <a:lnTo>
                  <a:pt x="573168" y="0"/>
                </a:lnTo>
                <a:cubicBezTo>
                  <a:pt x="734254" y="3746"/>
                  <a:pt x="895598" y="1392"/>
                  <a:pt x="1056427" y="11238"/>
                </a:cubicBezTo>
                <a:cubicBezTo>
                  <a:pt x="1080076" y="12686"/>
                  <a:pt x="1101382" y="26222"/>
                  <a:pt x="1123859" y="33714"/>
                </a:cubicBezTo>
                <a:lnTo>
                  <a:pt x="1191291" y="56190"/>
                </a:lnTo>
                <a:lnTo>
                  <a:pt x="1326154" y="101142"/>
                </a:lnTo>
                <a:lnTo>
                  <a:pt x="1393585" y="123618"/>
                </a:lnTo>
                <a:cubicBezTo>
                  <a:pt x="1404824" y="127364"/>
                  <a:pt x="1415808" y="131983"/>
                  <a:pt x="1427301" y="134856"/>
                </a:cubicBezTo>
                <a:lnTo>
                  <a:pt x="1472255" y="146094"/>
                </a:lnTo>
                <a:cubicBezTo>
                  <a:pt x="1511487" y="185322"/>
                  <a:pt x="1484681" y="165220"/>
                  <a:pt x="1562164" y="191046"/>
                </a:cubicBezTo>
                <a:lnTo>
                  <a:pt x="1663311" y="224760"/>
                </a:lnTo>
                <a:cubicBezTo>
                  <a:pt x="1674550" y="228506"/>
                  <a:pt x="1687170" y="229427"/>
                  <a:pt x="1697027" y="235998"/>
                </a:cubicBezTo>
                <a:lnTo>
                  <a:pt x="1730743" y="258474"/>
                </a:lnTo>
                <a:cubicBezTo>
                  <a:pt x="1703322" y="267614"/>
                  <a:pt x="1685097" y="270403"/>
                  <a:pt x="1663311" y="292188"/>
                </a:cubicBezTo>
                <a:cubicBezTo>
                  <a:pt x="1653760" y="301738"/>
                  <a:pt x="1652072" y="318410"/>
                  <a:pt x="1640834" y="325902"/>
                </a:cubicBezTo>
                <a:cubicBezTo>
                  <a:pt x="1627982" y="334470"/>
                  <a:pt x="1610732" y="332897"/>
                  <a:pt x="1595880" y="337140"/>
                </a:cubicBezTo>
                <a:cubicBezTo>
                  <a:pt x="1545896" y="351420"/>
                  <a:pt x="1575762" y="347906"/>
                  <a:pt x="1517210" y="359616"/>
                </a:cubicBezTo>
                <a:cubicBezTo>
                  <a:pt x="1494865" y="364085"/>
                  <a:pt x="1471885" y="365328"/>
                  <a:pt x="1449778" y="370854"/>
                </a:cubicBezTo>
                <a:cubicBezTo>
                  <a:pt x="1426793" y="376600"/>
                  <a:pt x="1404824" y="385838"/>
                  <a:pt x="1382347" y="393330"/>
                </a:cubicBezTo>
                <a:lnTo>
                  <a:pt x="1348631" y="404568"/>
                </a:lnTo>
                <a:lnTo>
                  <a:pt x="1314915" y="415807"/>
                </a:lnTo>
                <a:lnTo>
                  <a:pt x="584407" y="404568"/>
                </a:lnTo>
                <a:cubicBezTo>
                  <a:pt x="501744" y="402172"/>
                  <a:pt x="576689" y="375838"/>
                  <a:pt x="472021" y="370854"/>
                </a:cubicBezTo>
                <a:lnTo>
                  <a:pt x="236010" y="359616"/>
                </a:lnTo>
                <a:cubicBezTo>
                  <a:pt x="122691" y="321845"/>
                  <a:pt x="298470" y="379477"/>
                  <a:pt x="157340" y="337140"/>
                </a:cubicBezTo>
                <a:cubicBezTo>
                  <a:pt x="134646" y="330332"/>
                  <a:pt x="112386" y="322156"/>
                  <a:pt x="89909" y="314664"/>
                </a:cubicBezTo>
                <a:lnTo>
                  <a:pt x="56193" y="303426"/>
                </a:lnTo>
                <a:cubicBezTo>
                  <a:pt x="48701" y="292188"/>
                  <a:pt x="42154" y="280259"/>
                  <a:pt x="33716" y="269712"/>
                </a:cubicBezTo>
                <a:cubicBezTo>
                  <a:pt x="-4151" y="222381"/>
                  <a:pt x="23460" y="271680"/>
                  <a:pt x="0" y="224760"/>
                </a:cubicBezTo>
                <a:lnTo>
                  <a:pt x="0" y="224760"/>
                </a:lnTo>
                <a:lnTo>
                  <a:pt x="0" y="224760"/>
                </a:ln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146806" y="1618658"/>
            <a:ext cx="1955783" cy="426661"/>
          </a:xfrm>
          <a:custGeom>
            <a:avLst/>
            <a:gdLst>
              <a:gd name="connsiteX0" fmla="*/ 67432 w 1955783"/>
              <a:gd name="connsiteY0" fmla="*/ 224377 h 426661"/>
              <a:gd name="connsiteX1" fmla="*/ 67432 w 1955783"/>
              <a:gd name="connsiteY1" fmla="*/ 224377 h 426661"/>
              <a:gd name="connsiteX2" fmla="*/ 146102 w 1955783"/>
              <a:gd name="connsiteY2" fmla="*/ 156949 h 426661"/>
              <a:gd name="connsiteX3" fmla="*/ 157340 w 1955783"/>
              <a:gd name="connsiteY3" fmla="*/ 123235 h 426661"/>
              <a:gd name="connsiteX4" fmla="*/ 258488 w 1955783"/>
              <a:gd name="connsiteY4" fmla="*/ 89521 h 426661"/>
              <a:gd name="connsiteX5" fmla="*/ 292203 w 1955783"/>
              <a:gd name="connsiteY5" fmla="*/ 78283 h 426661"/>
              <a:gd name="connsiteX6" fmla="*/ 393351 w 1955783"/>
              <a:gd name="connsiteY6" fmla="*/ 33331 h 426661"/>
              <a:gd name="connsiteX7" fmla="*/ 539452 w 1955783"/>
              <a:gd name="connsiteY7" fmla="*/ 22093 h 426661"/>
              <a:gd name="connsiteX8" fmla="*/ 1112621 w 1955783"/>
              <a:gd name="connsiteY8" fmla="*/ 22093 h 426661"/>
              <a:gd name="connsiteX9" fmla="*/ 1191291 w 1955783"/>
              <a:gd name="connsiteY9" fmla="*/ 44569 h 426661"/>
              <a:gd name="connsiteX10" fmla="*/ 1483494 w 1955783"/>
              <a:gd name="connsiteY10" fmla="*/ 67045 h 426661"/>
              <a:gd name="connsiteX11" fmla="*/ 1550926 w 1955783"/>
              <a:gd name="connsiteY11" fmla="*/ 89521 h 426661"/>
              <a:gd name="connsiteX12" fmla="*/ 1595880 w 1955783"/>
              <a:gd name="connsiteY12" fmla="*/ 111997 h 426661"/>
              <a:gd name="connsiteX13" fmla="*/ 1933038 w 1955783"/>
              <a:gd name="connsiteY13" fmla="*/ 134473 h 426661"/>
              <a:gd name="connsiteX14" fmla="*/ 1955515 w 1955783"/>
              <a:gd name="connsiteY14" fmla="*/ 168187 h 426661"/>
              <a:gd name="connsiteX15" fmla="*/ 1876845 w 1955783"/>
              <a:gd name="connsiteY15" fmla="*/ 201901 h 426661"/>
              <a:gd name="connsiteX16" fmla="*/ 1843129 w 1955783"/>
              <a:gd name="connsiteY16" fmla="*/ 213139 h 426661"/>
              <a:gd name="connsiteX17" fmla="*/ 1775698 w 1955783"/>
              <a:gd name="connsiteY17" fmla="*/ 258091 h 426661"/>
              <a:gd name="connsiteX18" fmla="*/ 1685789 w 1955783"/>
              <a:gd name="connsiteY18" fmla="*/ 280567 h 426661"/>
              <a:gd name="connsiteX19" fmla="*/ 1652073 w 1955783"/>
              <a:gd name="connsiteY19" fmla="*/ 291805 h 426661"/>
              <a:gd name="connsiteX20" fmla="*/ 1618357 w 1955783"/>
              <a:gd name="connsiteY20" fmla="*/ 314281 h 426661"/>
              <a:gd name="connsiteX21" fmla="*/ 1517210 w 1955783"/>
              <a:gd name="connsiteY21" fmla="*/ 347995 h 426661"/>
              <a:gd name="connsiteX22" fmla="*/ 1449778 w 1955783"/>
              <a:gd name="connsiteY22" fmla="*/ 370471 h 426661"/>
              <a:gd name="connsiteX23" fmla="*/ 1416063 w 1955783"/>
              <a:gd name="connsiteY23" fmla="*/ 381709 h 426661"/>
              <a:gd name="connsiteX24" fmla="*/ 1269961 w 1955783"/>
              <a:gd name="connsiteY24" fmla="*/ 415423 h 426661"/>
              <a:gd name="connsiteX25" fmla="*/ 1146336 w 1955783"/>
              <a:gd name="connsiteY25" fmla="*/ 426661 h 426661"/>
              <a:gd name="connsiteX26" fmla="*/ 595645 w 1955783"/>
              <a:gd name="connsiteY26" fmla="*/ 404185 h 426661"/>
              <a:gd name="connsiteX27" fmla="*/ 528214 w 1955783"/>
              <a:gd name="connsiteY27" fmla="*/ 392947 h 426661"/>
              <a:gd name="connsiteX28" fmla="*/ 460782 w 1955783"/>
              <a:gd name="connsiteY28" fmla="*/ 359233 h 426661"/>
              <a:gd name="connsiteX29" fmla="*/ 393351 w 1955783"/>
              <a:gd name="connsiteY29" fmla="*/ 347995 h 426661"/>
              <a:gd name="connsiteX30" fmla="*/ 314681 w 1955783"/>
              <a:gd name="connsiteY30" fmla="*/ 325519 h 426661"/>
              <a:gd name="connsiteX31" fmla="*/ 78670 w 1955783"/>
              <a:gd name="connsiteY31" fmla="*/ 303043 h 426661"/>
              <a:gd name="connsiteX32" fmla="*/ 11239 w 1955783"/>
              <a:gd name="connsiteY32" fmla="*/ 269329 h 426661"/>
              <a:gd name="connsiteX33" fmla="*/ 0 w 1955783"/>
              <a:gd name="connsiteY33" fmla="*/ 235615 h 426661"/>
              <a:gd name="connsiteX34" fmla="*/ 22477 w 1955783"/>
              <a:gd name="connsiteY34" fmla="*/ 201901 h 426661"/>
              <a:gd name="connsiteX35" fmla="*/ 22477 w 1955783"/>
              <a:gd name="connsiteY35" fmla="*/ 201901 h 42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55783" h="426661">
                <a:moveTo>
                  <a:pt x="67432" y="224377"/>
                </a:moveTo>
                <a:lnTo>
                  <a:pt x="67432" y="224377"/>
                </a:lnTo>
                <a:cubicBezTo>
                  <a:pt x="93655" y="201901"/>
                  <a:pt x="123156" y="182762"/>
                  <a:pt x="146102" y="156949"/>
                </a:cubicBezTo>
                <a:cubicBezTo>
                  <a:pt x="153972" y="148095"/>
                  <a:pt x="147700" y="130120"/>
                  <a:pt x="157340" y="123235"/>
                </a:cubicBezTo>
                <a:lnTo>
                  <a:pt x="258488" y="89521"/>
                </a:lnTo>
                <a:cubicBezTo>
                  <a:pt x="269726" y="85775"/>
                  <a:pt x="282346" y="84854"/>
                  <a:pt x="292203" y="78283"/>
                </a:cubicBezTo>
                <a:cubicBezTo>
                  <a:pt x="325743" y="55924"/>
                  <a:pt x="347995" y="36820"/>
                  <a:pt x="393351" y="33331"/>
                </a:cubicBezTo>
                <a:lnTo>
                  <a:pt x="539452" y="22093"/>
                </a:lnTo>
                <a:cubicBezTo>
                  <a:pt x="766810" y="-15801"/>
                  <a:pt x="631463" y="2454"/>
                  <a:pt x="1112621" y="22093"/>
                </a:cubicBezTo>
                <a:cubicBezTo>
                  <a:pt x="1153092" y="23745"/>
                  <a:pt x="1155175" y="38003"/>
                  <a:pt x="1191291" y="44569"/>
                </a:cubicBezTo>
                <a:cubicBezTo>
                  <a:pt x="1277598" y="60260"/>
                  <a:pt x="1408943" y="62904"/>
                  <a:pt x="1483494" y="67045"/>
                </a:cubicBezTo>
                <a:cubicBezTo>
                  <a:pt x="1505971" y="74537"/>
                  <a:pt x="1529734" y="78926"/>
                  <a:pt x="1550926" y="89521"/>
                </a:cubicBezTo>
                <a:cubicBezTo>
                  <a:pt x="1565911" y="97013"/>
                  <a:pt x="1579499" y="108487"/>
                  <a:pt x="1595880" y="111997"/>
                </a:cubicBezTo>
                <a:cubicBezTo>
                  <a:pt x="1652802" y="124194"/>
                  <a:pt x="1929914" y="134317"/>
                  <a:pt x="1933038" y="134473"/>
                </a:cubicBezTo>
                <a:cubicBezTo>
                  <a:pt x="1940530" y="145711"/>
                  <a:pt x="1958164" y="154943"/>
                  <a:pt x="1955515" y="168187"/>
                </a:cubicBezTo>
                <a:cubicBezTo>
                  <a:pt x="1951367" y="188924"/>
                  <a:pt x="1886393" y="199173"/>
                  <a:pt x="1876845" y="201901"/>
                </a:cubicBezTo>
                <a:cubicBezTo>
                  <a:pt x="1865454" y="205155"/>
                  <a:pt x="1853485" y="207386"/>
                  <a:pt x="1843129" y="213139"/>
                </a:cubicBezTo>
                <a:cubicBezTo>
                  <a:pt x="1819515" y="226257"/>
                  <a:pt x="1801905" y="251540"/>
                  <a:pt x="1775698" y="258091"/>
                </a:cubicBezTo>
                <a:cubicBezTo>
                  <a:pt x="1745728" y="265583"/>
                  <a:pt x="1715096" y="270799"/>
                  <a:pt x="1685789" y="280567"/>
                </a:cubicBezTo>
                <a:cubicBezTo>
                  <a:pt x="1674550" y="284313"/>
                  <a:pt x="1662669" y="286507"/>
                  <a:pt x="1652073" y="291805"/>
                </a:cubicBezTo>
                <a:cubicBezTo>
                  <a:pt x="1639992" y="297845"/>
                  <a:pt x="1630700" y="308796"/>
                  <a:pt x="1618357" y="314281"/>
                </a:cubicBezTo>
                <a:cubicBezTo>
                  <a:pt x="1618354" y="314283"/>
                  <a:pt x="1534069" y="342376"/>
                  <a:pt x="1517210" y="347995"/>
                </a:cubicBezTo>
                <a:lnTo>
                  <a:pt x="1449778" y="370471"/>
                </a:lnTo>
                <a:cubicBezTo>
                  <a:pt x="1438540" y="374217"/>
                  <a:pt x="1427556" y="378836"/>
                  <a:pt x="1416063" y="381709"/>
                </a:cubicBezTo>
                <a:cubicBezTo>
                  <a:pt x="1391542" y="387839"/>
                  <a:pt x="1304555" y="411099"/>
                  <a:pt x="1269961" y="415423"/>
                </a:cubicBezTo>
                <a:cubicBezTo>
                  <a:pt x="1228902" y="420555"/>
                  <a:pt x="1187544" y="422915"/>
                  <a:pt x="1146336" y="426661"/>
                </a:cubicBezTo>
                <a:lnTo>
                  <a:pt x="595645" y="404185"/>
                </a:lnTo>
                <a:cubicBezTo>
                  <a:pt x="572892" y="402944"/>
                  <a:pt x="549832" y="400153"/>
                  <a:pt x="528214" y="392947"/>
                </a:cubicBezTo>
                <a:cubicBezTo>
                  <a:pt x="406974" y="352536"/>
                  <a:pt x="575431" y="384709"/>
                  <a:pt x="460782" y="359233"/>
                </a:cubicBezTo>
                <a:cubicBezTo>
                  <a:pt x="438538" y="354290"/>
                  <a:pt x="415555" y="353119"/>
                  <a:pt x="393351" y="347995"/>
                </a:cubicBezTo>
                <a:cubicBezTo>
                  <a:pt x="366777" y="341863"/>
                  <a:pt x="341679" y="329376"/>
                  <a:pt x="314681" y="325519"/>
                </a:cubicBezTo>
                <a:cubicBezTo>
                  <a:pt x="236449" y="314344"/>
                  <a:pt x="157340" y="310535"/>
                  <a:pt x="78670" y="303043"/>
                </a:cubicBezTo>
                <a:cubicBezTo>
                  <a:pt x="56459" y="295640"/>
                  <a:pt x="27084" y="289134"/>
                  <a:pt x="11239" y="269329"/>
                </a:cubicBezTo>
                <a:cubicBezTo>
                  <a:pt x="3839" y="260079"/>
                  <a:pt x="3746" y="246853"/>
                  <a:pt x="0" y="235615"/>
                </a:cubicBezTo>
                <a:cubicBezTo>
                  <a:pt x="12424" y="198347"/>
                  <a:pt x="-607" y="201901"/>
                  <a:pt x="22477" y="201901"/>
                </a:cubicBezTo>
                <a:lnTo>
                  <a:pt x="22477" y="201901"/>
                </a:lnTo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-Down Arrow 10"/>
          <p:cNvSpPr/>
          <p:nvPr/>
        </p:nvSpPr>
        <p:spPr>
          <a:xfrm rot="1280013">
            <a:off x="3230823" y="2079592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 rot="20478614">
            <a:off x="3343361" y="2839925"/>
            <a:ext cx="289491" cy="464313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 rot="18817591">
            <a:off x="4264146" y="2089163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 rot="20391752">
            <a:off x="5726496" y="2790816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-Down Arrow 14"/>
          <p:cNvSpPr/>
          <p:nvPr/>
        </p:nvSpPr>
        <p:spPr>
          <a:xfrm rot="20478614">
            <a:off x="5954769" y="3918433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/>
          <p:cNvSpPr/>
          <p:nvPr/>
        </p:nvSpPr>
        <p:spPr>
          <a:xfrm rot="20478614">
            <a:off x="3284253" y="3806102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 rot="2097912">
            <a:off x="4144894" y="2854081"/>
            <a:ext cx="289491" cy="672596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 rot="1610912">
            <a:off x="4734749" y="3743925"/>
            <a:ext cx="289491" cy="536640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-Down Arrow 18"/>
          <p:cNvSpPr/>
          <p:nvPr/>
        </p:nvSpPr>
        <p:spPr>
          <a:xfrm rot="5230157">
            <a:off x="5462615" y="1522772"/>
            <a:ext cx="289491" cy="505897"/>
          </a:xfrm>
          <a:prstGeom prst="upDown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1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al1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19200" y="0"/>
            <a:ext cx="6780036" cy="67540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686258" y="471997"/>
            <a:ext cx="456594" cy="1584560"/>
          </a:xfrm>
          <a:custGeom>
            <a:avLst/>
            <a:gdLst>
              <a:gd name="connsiteX0" fmla="*/ 292204 w 438306"/>
              <a:gd name="connsiteY0" fmla="*/ 0 h 1584560"/>
              <a:gd name="connsiteX1" fmla="*/ 292204 w 438306"/>
              <a:gd name="connsiteY1" fmla="*/ 0 h 1584560"/>
              <a:gd name="connsiteX2" fmla="*/ 202295 w 438306"/>
              <a:gd name="connsiteY2" fmla="*/ 56190 h 1584560"/>
              <a:gd name="connsiteX3" fmla="*/ 168579 w 438306"/>
              <a:gd name="connsiteY3" fmla="*/ 89904 h 1584560"/>
              <a:gd name="connsiteX4" fmla="*/ 157341 w 438306"/>
              <a:gd name="connsiteY4" fmla="*/ 123618 h 1584560"/>
              <a:gd name="connsiteX5" fmla="*/ 123625 w 438306"/>
              <a:gd name="connsiteY5" fmla="*/ 134856 h 1584560"/>
              <a:gd name="connsiteX6" fmla="*/ 89909 w 438306"/>
              <a:gd name="connsiteY6" fmla="*/ 202284 h 1584560"/>
              <a:gd name="connsiteX7" fmla="*/ 67432 w 438306"/>
              <a:gd name="connsiteY7" fmla="*/ 269712 h 1584560"/>
              <a:gd name="connsiteX8" fmla="*/ 56193 w 438306"/>
              <a:gd name="connsiteY8" fmla="*/ 303426 h 1584560"/>
              <a:gd name="connsiteX9" fmla="*/ 33716 w 438306"/>
              <a:gd name="connsiteY9" fmla="*/ 348378 h 1584560"/>
              <a:gd name="connsiteX10" fmla="*/ 22478 w 438306"/>
              <a:gd name="connsiteY10" fmla="*/ 427044 h 1584560"/>
              <a:gd name="connsiteX11" fmla="*/ 11239 w 438306"/>
              <a:gd name="connsiteY11" fmla="*/ 483234 h 1584560"/>
              <a:gd name="connsiteX12" fmla="*/ 0 w 438306"/>
              <a:gd name="connsiteY12" fmla="*/ 651805 h 1584560"/>
              <a:gd name="connsiteX13" fmla="*/ 11239 w 438306"/>
              <a:gd name="connsiteY13" fmla="*/ 955231 h 1584560"/>
              <a:gd name="connsiteX14" fmla="*/ 22478 w 438306"/>
              <a:gd name="connsiteY14" fmla="*/ 988945 h 1584560"/>
              <a:gd name="connsiteX15" fmla="*/ 33716 w 438306"/>
              <a:gd name="connsiteY15" fmla="*/ 1045135 h 1584560"/>
              <a:gd name="connsiteX16" fmla="*/ 78671 w 438306"/>
              <a:gd name="connsiteY16" fmla="*/ 1101325 h 1584560"/>
              <a:gd name="connsiteX17" fmla="*/ 89909 w 438306"/>
              <a:gd name="connsiteY17" fmla="*/ 1135039 h 1584560"/>
              <a:gd name="connsiteX18" fmla="*/ 112386 w 438306"/>
              <a:gd name="connsiteY18" fmla="*/ 1168754 h 1584560"/>
              <a:gd name="connsiteX19" fmla="*/ 146102 w 438306"/>
              <a:gd name="connsiteY19" fmla="*/ 1247420 h 1584560"/>
              <a:gd name="connsiteX20" fmla="*/ 179818 w 438306"/>
              <a:gd name="connsiteY20" fmla="*/ 1337324 h 1584560"/>
              <a:gd name="connsiteX21" fmla="*/ 202295 w 438306"/>
              <a:gd name="connsiteY21" fmla="*/ 1404752 h 1584560"/>
              <a:gd name="connsiteX22" fmla="*/ 213534 w 438306"/>
              <a:gd name="connsiteY22" fmla="*/ 1438466 h 1584560"/>
              <a:gd name="connsiteX23" fmla="*/ 236011 w 438306"/>
              <a:gd name="connsiteY23" fmla="*/ 1472180 h 1584560"/>
              <a:gd name="connsiteX24" fmla="*/ 280965 w 438306"/>
              <a:gd name="connsiteY24" fmla="*/ 1528370 h 1584560"/>
              <a:gd name="connsiteX25" fmla="*/ 303442 w 438306"/>
              <a:gd name="connsiteY25" fmla="*/ 1562084 h 1584560"/>
              <a:gd name="connsiteX26" fmla="*/ 325920 w 438306"/>
              <a:gd name="connsiteY26" fmla="*/ 1584560 h 1584560"/>
              <a:gd name="connsiteX27" fmla="*/ 370874 w 438306"/>
              <a:gd name="connsiteY27" fmla="*/ 1505894 h 1584560"/>
              <a:gd name="connsiteX28" fmla="*/ 382113 w 438306"/>
              <a:gd name="connsiteY28" fmla="*/ 1472180 h 1584560"/>
              <a:gd name="connsiteX29" fmla="*/ 393351 w 438306"/>
              <a:gd name="connsiteY29" fmla="*/ 1348562 h 1584560"/>
              <a:gd name="connsiteX30" fmla="*/ 427067 w 438306"/>
              <a:gd name="connsiteY30" fmla="*/ 1224944 h 1584560"/>
              <a:gd name="connsiteX31" fmla="*/ 438306 w 438306"/>
              <a:gd name="connsiteY31" fmla="*/ 1179992 h 1584560"/>
              <a:gd name="connsiteX32" fmla="*/ 427067 w 438306"/>
              <a:gd name="connsiteY32" fmla="*/ 573139 h 1584560"/>
              <a:gd name="connsiteX33" fmla="*/ 382113 w 438306"/>
              <a:gd name="connsiteY33" fmla="*/ 404568 h 1584560"/>
              <a:gd name="connsiteX34" fmla="*/ 370874 w 438306"/>
              <a:gd name="connsiteY34" fmla="*/ 303426 h 1584560"/>
              <a:gd name="connsiteX35" fmla="*/ 359635 w 438306"/>
              <a:gd name="connsiteY35" fmla="*/ 101142 h 1584560"/>
              <a:gd name="connsiteX36" fmla="*/ 325920 w 438306"/>
              <a:gd name="connsiteY36" fmla="*/ 33714 h 1584560"/>
              <a:gd name="connsiteX37" fmla="*/ 303442 w 438306"/>
              <a:gd name="connsiteY37" fmla="*/ 11238 h 1584560"/>
              <a:gd name="connsiteX38" fmla="*/ 292204 w 438306"/>
              <a:gd name="connsiteY38" fmla="*/ 0 h 158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38306" h="1584560">
                <a:moveTo>
                  <a:pt x="292204" y="0"/>
                </a:moveTo>
                <a:lnTo>
                  <a:pt x="292204" y="0"/>
                </a:lnTo>
                <a:cubicBezTo>
                  <a:pt x="262234" y="18730"/>
                  <a:pt x="230877" y="35404"/>
                  <a:pt x="202295" y="56190"/>
                </a:cubicBezTo>
                <a:cubicBezTo>
                  <a:pt x="189441" y="65538"/>
                  <a:pt x="177395" y="76680"/>
                  <a:pt x="168579" y="89904"/>
                </a:cubicBezTo>
                <a:cubicBezTo>
                  <a:pt x="162008" y="99760"/>
                  <a:pt x="165717" y="115242"/>
                  <a:pt x="157341" y="123618"/>
                </a:cubicBezTo>
                <a:cubicBezTo>
                  <a:pt x="148964" y="131995"/>
                  <a:pt x="134864" y="131110"/>
                  <a:pt x="123625" y="134856"/>
                </a:cubicBezTo>
                <a:cubicBezTo>
                  <a:pt x="82633" y="257821"/>
                  <a:pt x="148011" y="71561"/>
                  <a:pt x="89909" y="202284"/>
                </a:cubicBezTo>
                <a:cubicBezTo>
                  <a:pt x="80286" y="223934"/>
                  <a:pt x="74924" y="247236"/>
                  <a:pt x="67432" y="269712"/>
                </a:cubicBezTo>
                <a:cubicBezTo>
                  <a:pt x="63686" y="280950"/>
                  <a:pt x="61491" y="292831"/>
                  <a:pt x="56193" y="303426"/>
                </a:cubicBezTo>
                <a:lnTo>
                  <a:pt x="33716" y="348378"/>
                </a:lnTo>
                <a:cubicBezTo>
                  <a:pt x="29970" y="374600"/>
                  <a:pt x="26833" y="400916"/>
                  <a:pt x="22478" y="427044"/>
                </a:cubicBezTo>
                <a:cubicBezTo>
                  <a:pt x="19338" y="445885"/>
                  <a:pt x="13140" y="464228"/>
                  <a:pt x="11239" y="483234"/>
                </a:cubicBezTo>
                <a:cubicBezTo>
                  <a:pt x="5635" y="539270"/>
                  <a:pt x="3746" y="595615"/>
                  <a:pt x="0" y="651805"/>
                </a:cubicBezTo>
                <a:cubicBezTo>
                  <a:pt x="3746" y="752947"/>
                  <a:pt x="4506" y="854244"/>
                  <a:pt x="11239" y="955231"/>
                </a:cubicBezTo>
                <a:cubicBezTo>
                  <a:pt x="12027" y="967051"/>
                  <a:pt x="19605" y="977453"/>
                  <a:pt x="22478" y="988945"/>
                </a:cubicBezTo>
                <a:cubicBezTo>
                  <a:pt x="27111" y="1007476"/>
                  <a:pt x="27009" y="1027250"/>
                  <a:pt x="33716" y="1045135"/>
                </a:cubicBezTo>
                <a:cubicBezTo>
                  <a:pt x="42223" y="1067819"/>
                  <a:pt x="62212" y="1084868"/>
                  <a:pt x="78671" y="1101325"/>
                </a:cubicBezTo>
                <a:cubicBezTo>
                  <a:pt x="82417" y="1112563"/>
                  <a:pt x="84611" y="1124444"/>
                  <a:pt x="89909" y="1135039"/>
                </a:cubicBezTo>
                <a:cubicBezTo>
                  <a:pt x="95950" y="1147120"/>
                  <a:pt x="107065" y="1156339"/>
                  <a:pt x="112386" y="1168754"/>
                </a:cubicBezTo>
                <a:cubicBezTo>
                  <a:pt x="155928" y="1270348"/>
                  <a:pt x="89673" y="1162781"/>
                  <a:pt x="146102" y="1247420"/>
                </a:cubicBezTo>
                <a:cubicBezTo>
                  <a:pt x="170436" y="1344747"/>
                  <a:pt x="140637" y="1239377"/>
                  <a:pt x="179818" y="1337324"/>
                </a:cubicBezTo>
                <a:cubicBezTo>
                  <a:pt x="188617" y="1359321"/>
                  <a:pt x="194803" y="1382276"/>
                  <a:pt x="202295" y="1404752"/>
                </a:cubicBezTo>
                <a:cubicBezTo>
                  <a:pt x="206041" y="1415990"/>
                  <a:pt x="206963" y="1428610"/>
                  <a:pt x="213534" y="1438466"/>
                </a:cubicBezTo>
                <a:lnTo>
                  <a:pt x="236011" y="1472180"/>
                </a:lnTo>
                <a:cubicBezTo>
                  <a:pt x="257889" y="1537814"/>
                  <a:pt x="230131" y="1477539"/>
                  <a:pt x="280965" y="1528370"/>
                </a:cubicBezTo>
                <a:cubicBezTo>
                  <a:pt x="290516" y="1537920"/>
                  <a:pt x="295004" y="1551537"/>
                  <a:pt x="303442" y="1562084"/>
                </a:cubicBezTo>
                <a:cubicBezTo>
                  <a:pt x="310061" y="1570358"/>
                  <a:pt x="318427" y="1577068"/>
                  <a:pt x="325920" y="1584560"/>
                </a:cubicBezTo>
                <a:cubicBezTo>
                  <a:pt x="348494" y="1550701"/>
                  <a:pt x="353763" y="1545818"/>
                  <a:pt x="370874" y="1505894"/>
                </a:cubicBezTo>
                <a:cubicBezTo>
                  <a:pt x="375541" y="1495006"/>
                  <a:pt x="378367" y="1483418"/>
                  <a:pt x="382113" y="1472180"/>
                </a:cubicBezTo>
                <a:cubicBezTo>
                  <a:pt x="385859" y="1430974"/>
                  <a:pt x="386898" y="1389432"/>
                  <a:pt x="393351" y="1348562"/>
                </a:cubicBezTo>
                <a:cubicBezTo>
                  <a:pt x="407492" y="1259007"/>
                  <a:pt x="410357" y="1283422"/>
                  <a:pt x="427067" y="1224944"/>
                </a:cubicBezTo>
                <a:cubicBezTo>
                  <a:pt x="431310" y="1210093"/>
                  <a:pt x="434560" y="1194976"/>
                  <a:pt x="438306" y="1179992"/>
                </a:cubicBezTo>
                <a:cubicBezTo>
                  <a:pt x="434560" y="977708"/>
                  <a:pt x="436846" y="775222"/>
                  <a:pt x="427067" y="573139"/>
                </a:cubicBezTo>
                <a:cubicBezTo>
                  <a:pt x="426220" y="555627"/>
                  <a:pt x="388142" y="425668"/>
                  <a:pt x="382113" y="404568"/>
                </a:cubicBezTo>
                <a:cubicBezTo>
                  <a:pt x="378367" y="370854"/>
                  <a:pt x="373380" y="337255"/>
                  <a:pt x="370874" y="303426"/>
                </a:cubicBezTo>
                <a:cubicBezTo>
                  <a:pt x="365885" y="236079"/>
                  <a:pt x="366038" y="168370"/>
                  <a:pt x="359635" y="101142"/>
                </a:cubicBezTo>
                <a:cubicBezTo>
                  <a:pt x="357389" y="77562"/>
                  <a:pt x="339845" y="51120"/>
                  <a:pt x="325920" y="33714"/>
                </a:cubicBezTo>
                <a:cubicBezTo>
                  <a:pt x="319301" y="25440"/>
                  <a:pt x="308181" y="20715"/>
                  <a:pt x="303442" y="11238"/>
                </a:cubicBezTo>
                <a:cubicBezTo>
                  <a:pt x="300091" y="4537"/>
                  <a:pt x="294077" y="1873"/>
                  <a:pt x="292204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743200" y="2011488"/>
            <a:ext cx="560128" cy="1876866"/>
          </a:xfrm>
          <a:custGeom>
            <a:avLst/>
            <a:gdLst>
              <a:gd name="connsiteX0" fmla="*/ 280965 w 517298"/>
              <a:gd name="connsiteY0" fmla="*/ 22593 h 1876866"/>
              <a:gd name="connsiteX1" fmla="*/ 280965 w 517298"/>
              <a:gd name="connsiteY1" fmla="*/ 22593 h 1876866"/>
              <a:gd name="connsiteX2" fmla="*/ 202294 w 517298"/>
              <a:gd name="connsiteY2" fmla="*/ 101259 h 1876866"/>
              <a:gd name="connsiteX3" fmla="*/ 191056 w 517298"/>
              <a:gd name="connsiteY3" fmla="*/ 134973 h 1876866"/>
              <a:gd name="connsiteX4" fmla="*/ 168579 w 517298"/>
              <a:gd name="connsiteY4" fmla="*/ 168687 h 1876866"/>
              <a:gd name="connsiteX5" fmla="*/ 157340 w 517298"/>
              <a:gd name="connsiteY5" fmla="*/ 202401 h 1876866"/>
              <a:gd name="connsiteX6" fmla="*/ 134863 w 517298"/>
              <a:gd name="connsiteY6" fmla="*/ 236115 h 1876866"/>
              <a:gd name="connsiteX7" fmla="*/ 112386 w 517298"/>
              <a:gd name="connsiteY7" fmla="*/ 303544 h 1876866"/>
              <a:gd name="connsiteX8" fmla="*/ 89909 w 517298"/>
              <a:gd name="connsiteY8" fmla="*/ 382210 h 1876866"/>
              <a:gd name="connsiteX9" fmla="*/ 67431 w 517298"/>
              <a:gd name="connsiteY9" fmla="*/ 460876 h 1876866"/>
              <a:gd name="connsiteX10" fmla="*/ 56193 w 517298"/>
              <a:gd name="connsiteY10" fmla="*/ 528304 h 1876866"/>
              <a:gd name="connsiteX11" fmla="*/ 44954 w 517298"/>
              <a:gd name="connsiteY11" fmla="*/ 730588 h 1876866"/>
              <a:gd name="connsiteX12" fmla="*/ 33716 w 517298"/>
              <a:gd name="connsiteY12" fmla="*/ 820492 h 1876866"/>
              <a:gd name="connsiteX13" fmla="*/ 0 w 517298"/>
              <a:gd name="connsiteY13" fmla="*/ 831730 h 1876866"/>
              <a:gd name="connsiteX14" fmla="*/ 22477 w 517298"/>
              <a:gd name="connsiteY14" fmla="*/ 932873 h 1876866"/>
              <a:gd name="connsiteX15" fmla="*/ 44954 w 517298"/>
              <a:gd name="connsiteY15" fmla="*/ 1011539 h 1876866"/>
              <a:gd name="connsiteX16" fmla="*/ 56193 w 517298"/>
              <a:gd name="connsiteY16" fmla="*/ 1112681 h 1876866"/>
              <a:gd name="connsiteX17" fmla="*/ 67431 w 517298"/>
              <a:gd name="connsiteY17" fmla="*/ 1146395 h 1876866"/>
              <a:gd name="connsiteX18" fmla="*/ 78670 w 517298"/>
              <a:gd name="connsiteY18" fmla="*/ 1213823 h 1876866"/>
              <a:gd name="connsiteX19" fmla="*/ 101147 w 517298"/>
              <a:gd name="connsiteY19" fmla="*/ 1270013 h 1876866"/>
              <a:gd name="connsiteX20" fmla="*/ 112386 w 517298"/>
              <a:gd name="connsiteY20" fmla="*/ 1314965 h 1876866"/>
              <a:gd name="connsiteX21" fmla="*/ 146102 w 517298"/>
              <a:gd name="connsiteY21" fmla="*/ 1416107 h 1876866"/>
              <a:gd name="connsiteX22" fmla="*/ 168579 w 517298"/>
              <a:gd name="connsiteY22" fmla="*/ 1483535 h 1876866"/>
              <a:gd name="connsiteX23" fmla="*/ 179817 w 517298"/>
              <a:gd name="connsiteY23" fmla="*/ 1517249 h 1876866"/>
              <a:gd name="connsiteX24" fmla="*/ 191056 w 517298"/>
              <a:gd name="connsiteY24" fmla="*/ 1562201 h 1876866"/>
              <a:gd name="connsiteX25" fmla="*/ 213533 w 517298"/>
              <a:gd name="connsiteY25" fmla="*/ 1607154 h 1876866"/>
              <a:gd name="connsiteX26" fmla="*/ 224772 w 517298"/>
              <a:gd name="connsiteY26" fmla="*/ 1674582 h 1876866"/>
              <a:gd name="connsiteX27" fmla="*/ 247249 w 517298"/>
              <a:gd name="connsiteY27" fmla="*/ 1876866 h 1876866"/>
              <a:gd name="connsiteX28" fmla="*/ 269726 w 517298"/>
              <a:gd name="connsiteY28" fmla="*/ 1831914 h 1876866"/>
              <a:gd name="connsiteX29" fmla="*/ 303442 w 517298"/>
              <a:gd name="connsiteY29" fmla="*/ 1798200 h 1876866"/>
              <a:gd name="connsiteX30" fmla="*/ 314680 w 517298"/>
              <a:gd name="connsiteY30" fmla="*/ 1742010 h 1876866"/>
              <a:gd name="connsiteX31" fmla="*/ 337158 w 517298"/>
              <a:gd name="connsiteY31" fmla="*/ 1708296 h 1876866"/>
              <a:gd name="connsiteX32" fmla="*/ 382112 w 517298"/>
              <a:gd name="connsiteY32" fmla="*/ 1640868 h 1876866"/>
              <a:gd name="connsiteX33" fmla="*/ 404589 w 517298"/>
              <a:gd name="connsiteY33" fmla="*/ 1573439 h 1876866"/>
              <a:gd name="connsiteX34" fmla="*/ 415828 w 517298"/>
              <a:gd name="connsiteY34" fmla="*/ 1539725 h 1876866"/>
              <a:gd name="connsiteX35" fmla="*/ 427066 w 517298"/>
              <a:gd name="connsiteY35" fmla="*/ 1506011 h 1876866"/>
              <a:gd name="connsiteX36" fmla="*/ 449544 w 517298"/>
              <a:gd name="connsiteY36" fmla="*/ 1472297 h 1876866"/>
              <a:gd name="connsiteX37" fmla="*/ 460782 w 517298"/>
              <a:gd name="connsiteY37" fmla="*/ 1438583 h 1876866"/>
              <a:gd name="connsiteX38" fmla="*/ 494498 w 517298"/>
              <a:gd name="connsiteY38" fmla="*/ 1371155 h 1876866"/>
              <a:gd name="connsiteX39" fmla="*/ 516975 w 517298"/>
              <a:gd name="connsiteY39" fmla="*/ 764302 h 1876866"/>
              <a:gd name="connsiteX40" fmla="*/ 505736 w 517298"/>
              <a:gd name="connsiteY40" fmla="*/ 393448 h 1876866"/>
              <a:gd name="connsiteX41" fmla="*/ 483259 w 517298"/>
              <a:gd name="connsiteY41" fmla="*/ 326020 h 1876866"/>
              <a:gd name="connsiteX42" fmla="*/ 460782 w 517298"/>
              <a:gd name="connsiteY42" fmla="*/ 292306 h 1876866"/>
              <a:gd name="connsiteX43" fmla="*/ 427066 w 517298"/>
              <a:gd name="connsiteY43" fmla="*/ 179925 h 1876866"/>
              <a:gd name="connsiteX44" fmla="*/ 382112 w 517298"/>
              <a:gd name="connsiteY44" fmla="*/ 112497 h 1876866"/>
              <a:gd name="connsiteX45" fmla="*/ 337158 w 517298"/>
              <a:gd name="connsiteY45" fmla="*/ 11355 h 1876866"/>
              <a:gd name="connsiteX46" fmla="*/ 303442 w 517298"/>
              <a:gd name="connsiteY46" fmla="*/ 117 h 1876866"/>
              <a:gd name="connsiteX47" fmla="*/ 280965 w 517298"/>
              <a:gd name="connsiteY47" fmla="*/ 22593 h 187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17298" h="1876866">
                <a:moveTo>
                  <a:pt x="280965" y="22593"/>
                </a:moveTo>
                <a:lnTo>
                  <a:pt x="280965" y="22593"/>
                </a:lnTo>
                <a:cubicBezTo>
                  <a:pt x="254741" y="48815"/>
                  <a:pt x="225461" y="72301"/>
                  <a:pt x="202294" y="101259"/>
                </a:cubicBezTo>
                <a:cubicBezTo>
                  <a:pt x="194894" y="110509"/>
                  <a:pt x="196354" y="124378"/>
                  <a:pt x="191056" y="134973"/>
                </a:cubicBezTo>
                <a:cubicBezTo>
                  <a:pt x="185016" y="147054"/>
                  <a:pt x="174620" y="156606"/>
                  <a:pt x="168579" y="168687"/>
                </a:cubicBezTo>
                <a:cubicBezTo>
                  <a:pt x="163281" y="179282"/>
                  <a:pt x="162638" y="191806"/>
                  <a:pt x="157340" y="202401"/>
                </a:cubicBezTo>
                <a:cubicBezTo>
                  <a:pt x="151299" y="214482"/>
                  <a:pt x="140349" y="223773"/>
                  <a:pt x="134863" y="236115"/>
                </a:cubicBezTo>
                <a:cubicBezTo>
                  <a:pt x="125240" y="257765"/>
                  <a:pt x="119878" y="281068"/>
                  <a:pt x="112386" y="303544"/>
                </a:cubicBezTo>
                <a:cubicBezTo>
                  <a:pt x="85432" y="384401"/>
                  <a:pt x="118141" y="283403"/>
                  <a:pt x="89909" y="382210"/>
                </a:cubicBezTo>
                <a:cubicBezTo>
                  <a:pt x="75627" y="432197"/>
                  <a:pt x="79143" y="402320"/>
                  <a:pt x="67431" y="460876"/>
                </a:cubicBezTo>
                <a:cubicBezTo>
                  <a:pt x="62962" y="483220"/>
                  <a:pt x="59939" y="505828"/>
                  <a:pt x="56193" y="528304"/>
                </a:cubicBezTo>
                <a:cubicBezTo>
                  <a:pt x="52447" y="595732"/>
                  <a:pt x="50134" y="663255"/>
                  <a:pt x="44954" y="730588"/>
                </a:cubicBezTo>
                <a:cubicBezTo>
                  <a:pt x="42638" y="760700"/>
                  <a:pt x="45982" y="792894"/>
                  <a:pt x="33716" y="820492"/>
                </a:cubicBezTo>
                <a:cubicBezTo>
                  <a:pt x="28904" y="831317"/>
                  <a:pt x="11239" y="827984"/>
                  <a:pt x="0" y="831730"/>
                </a:cubicBezTo>
                <a:cubicBezTo>
                  <a:pt x="7726" y="870358"/>
                  <a:pt x="11895" y="895838"/>
                  <a:pt x="22477" y="932873"/>
                </a:cubicBezTo>
                <a:cubicBezTo>
                  <a:pt x="54716" y="1045699"/>
                  <a:pt x="9832" y="871050"/>
                  <a:pt x="44954" y="1011539"/>
                </a:cubicBezTo>
                <a:cubicBezTo>
                  <a:pt x="48700" y="1045253"/>
                  <a:pt x="50616" y="1079221"/>
                  <a:pt x="56193" y="1112681"/>
                </a:cubicBezTo>
                <a:cubicBezTo>
                  <a:pt x="58141" y="1124366"/>
                  <a:pt x="64861" y="1134831"/>
                  <a:pt x="67431" y="1146395"/>
                </a:cubicBezTo>
                <a:cubicBezTo>
                  <a:pt x="72374" y="1168638"/>
                  <a:pt x="72674" y="1191840"/>
                  <a:pt x="78670" y="1213823"/>
                </a:cubicBezTo>
                <a:cubicBezTo>
                  <a:pt x="83978" y="1233285"/>
                  <a:pt x="94767" y="1250875"/>
                  <a:pt x="101147" y="1270013"/>
                </a:cubicBezTo>
                <a:cubicBezTo>
                  <a:pt x="106031" y="1284666"/>
                  <a:pt x="107948" y="1300171"/>
                  <a:pt x="112386" y="1314965"/>
                </a:cubicBezTo>
                <a:cubicBezTo>
                  <a:pt x="112401" y="1315015"/>
                  <a:pt x="140475" y="1399225"/>
                  <a:pt x="146102" y="1416107"/>
                </a:cubicBezTo>
                <a:lnTo>
                  <a:pt x="168579" y="1483535"/>
                </a:lnTo>
                <a:cubicBezTo>
                  <a:pt x="172325" y="1494773"/>
                  <a:pt x="176944" y="1505757"/>
                  <a:pt x="179817" y="1517249"/>
                </a:cubicBezTo>
                <a:cubicBezTo>
                  <a:pt x="183563" y="1532233"/>
                  <a:pt x="185633" y="1547739"/>
                  <a:pt x="191056" y="1562201"/>
                </a:cubicBezTo>
                <a:cubicBezTo>
                  <a:pt x="196939" y="1577887"/>
                  <a:pt x="206041" y="1592170"/>
                  <a:pt x="213533" y="1607154"/>
                </a:cubicBezTo>
                <a:cubicBezTo>
                  <a:pt x="217279" y="1629630"/>
                  <a:pt x="222505" y="1651909"/>
                  <a:pt x="224772" y="1674582"/>
                </a:cubicBezTo>
                <a:cubicBezTo>
                  <a:pt x="245337" y="1880224"/>
                  <a:pt x="220840" y="1771241"/>
                  <a:pt x="247249" y="1876866"/>
                </a:cubicBezTo>
                <a:cubicBezTo>
                  <a:pt x="254741" y="1861882"/>
                  <a:pt x="259988" y="1845546"/>
                  <a:pt x="269726" y="1831914"/>
                </a:cubicBezTo>
                <a:cubicBezTo>
                  <a:pt x="278964" y="1818981"/>
                  <a:pt x="296334" y="1812415"/>
                  <a:pt x="303442" y="1798200"/>
                </a:cubicBezTo>
                <a:cubicBezTo>
                  <a:pt x="311984" y="1781116"/>
                  <a:pt x="307973" y="1759895"/>
                  <a:pt x="314680" y="1742010"/>
                </a:cubicBezTo>
                <a:cubicBezTo>
                  <a:pt x="319423" y="1729363"/>
                  <a:pt x="329665" y="1719534"/>
                  <a:pt x="337158" y="1708296"/>
                </a:cubicBezTo>
                <a:cubicBezTo>
                  <a:pt x="374335" y="1596764"/>
                  <a:pt x="311960" y="1767136"/>
                  <a:pt x="382112" y="1640868"/>
                </a:cubicBezTo>
                <a:cubicBezTo>
                  <a:pt x="393618" y="1620157"/>
                  <a:pt x="397097" y="1595915"/>
                  <a:pt x="404589" y="1573439"/>
                </a:cubicBezTo>
                <a:lnTo>
                  <a:pt x="415828" y="1539725"/>
                </a:lnTo>
                <a:cubicBezTo>
                  <a:pt x="419574" y="1528487"/>
                  <a:pt x="420495" y="1515867"/>
                  <a:pt x="427066" y="1506011"/>
                </a:cubicBezTo>
                <a:lnTo>
                  <a:pt x="449544" y="1472297"/>
                </a:lnTo>
                <a:cubicBezTo>
                  <a:pt x="453290" y="1461059"/>
                  <a:pt x="455484" y="1449178"/>
                  <a:pt x="460782" y="1438583"/>
                </a:cubicBezTo>
                <a:cubicBezTo>
                  <a:pt x="504358" y="1351435"/>
                  <a:pt x="466246" y="1455903"/>
                  <a:pt x="494498" y="1371155"/>
                </a:cubicBezTo>
                <a:cubicBezTo>
                  <a:pt x="501990" y="1168871"/>
                  <a:pt x="514648" y="966712"/>
                  <a:pt x="516975" y="764302"/>
                </a:cubicBezTo>
                <a:cubicBezTo>
                  <a:pt x="518396" y="640635"/>
                  <a:pt x="515222" y="516758"/>
                  <a:pt x="505736" y="393448"/>
                </a:cubicBezTo>
                <a:cubicBezTo>
                  <a:pt x="503919" y="369826"/>
                  <a:pt x="496401" y="345733"/>
                  <a:pt x="483259" y="326020"/>
                </a:cubicBezTo>
                <a:lnTo>
                  <a:pt x="460782" y="292306"/>
                </a:lnTo>
                <a:cubicBezTo>
                  <a:pt x="454499" y="267173"/>
                  <a:pt x="438014" y="196347"/>
                  <a:pt x="427066" y="179925"/>
                </a:cubicBezTo>
                <a:cubicBezTo>
                  <a:pt x="412081" y="157449"/>
                  <a:pt x="390655" y="138124"/>
                  <a:pt x="382112" y="112497"/>
                </a:cubicBezTo>
                <a:cubicBezTo>
                  <a:pt x="375244" y="91893"/>
                  <a:pt x="361444" y="30783"/>
                  <a:pt x="337158" y="11355"/>
                </a:cubicBezTo>
                <a:cubicBezTo>
                  <a:pt x="327907" y="3955"/>
                  <a:pt x="315127" y="2064"/>
                  <a:pt x="303442" y="117"/>
                </a:cubicBezTo>
                <a:cubicBezTo>
                  <a:pt x="292356" y="-1731"/>
                  <a:pt x="284711" y="18847"/>
                  <a:pt x="280965" y="22593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5896" r="15443" b="10640"/>
          <a:stretch/>
        </p:blipFill>
        <p:spPr>
          <a:xfrm>
            <a:off x="228600" y="15240"/>
            <a:ext cx="8671560" cy="6892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4851" y="6488668"/>
            <a:ext cx="159530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 of Michigan</a:t>
            </a:r>
          </a:p>
        </p:txBody>
      </p:sp>
    </p:spTree>
    <p:extLst>
      <p:ext uri="{BB962C8B-B14F-4D97-AF65-F5344CB8AC3E}">
        <p14:creationId xmlns:p14="http://schemas.microsoft.com/office/powerpoint/2010/main" val="3382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2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181062" y="15872"/>
            <a:ext cx="6858076" cy="682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804"/>
            <a:ext cx="7848600" cy="6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2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2876550"/>
            <a:ext cx="7837487" cy="1935163"/>
          </a:xfrm>
        </p:spPr>
        <p:txBody>
          <a:bodyPr rtlCol="0">
            <a:sp3d extrusionH="12700">
              <a:extrusionClr>
                <a:schemeClr val="bg1"/>
              </a:extrusion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Helvetica" pitchFamily="-107" charset="0"/>
              </a:rPr>
              <a:t> 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3" name="Picture 2" descr="photo-12.JPG"/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0" y="14112"/>
            <a:ext cx="6858000" cy="682977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653012" y="3146645"/>
            <a:ext cx="595646" cy="280950"/>
          </a:xfrm>
          <a:custGeom>
            <a:avLst/>
            <a:gdLst>
              <a:gd name="connsiteX0" fmla="*/ 0 w 595646"/>
              <a:gd name="connsiteY0" fmla="*/ 157332 h 280950"/>
              <a:gd name="connsiteX1" fmla="*/ 0 w 595646"/>
              <a:gd name="connsiteY1" fmla="*/ 157332 h 280950"/>
              <a:gd name="connsiteX2" fmla="*/ 78670 w 595646"/>
              <a:gd name="connsiteY2" fmla="*/ 89904 h 280950"/>
              <a:gd name="connsiteX3" fmla="*/ 112386 w 595646"/>
              <a:gd name="connsiteY3" fmla="*/ 78666 h 280950"/>
              <a:gd name="connsiteX4" fmla="*/ 179818 w 595646"/>
              <a:gd name="connsiteY4" fmla="*/ 33714 h 280950"/>
              <a:gd name="connsiteX5" fmla="*/ 224772 w 595646"/>
              <a:gd name="connsiteY5" fmla="*/ 22476 h 280950"/>
              <a:gd name="connsiteX6" fmla="*/ 292204 w 595646"/>
              <a:gd name="connsiteY6" fmla="*/ 0 h 280950"/>
              <a:gd name="connsiteX7" fmla="*/ 516975 w 595646"/>
              <a:gd name="connsiteY7" fmla="*/ 11238 h 280950"/>
              <a:gd name="connsiteX8" fmla="*/ 539453 w 595646"/>
              <a:gd name="connsiteY8" fmla="*/ 33714 h 280950"/>
              <a:gd name="connsiteX9" fmla="*/ 573168 w 595646"/>
              <a:gd name="connsiteY9" fmla="*/ 134856 h 280950"/>
              <a:gd name="connsiteX10" fmla="*/ 584407 w 595646"/>
              <a:gd name="connsiteY10" fmla="*/ 168570 h 280950"/>
              <a:gd name="connsiteX11" fmla="*/ 595646 w 595646"/>
              <a:gd name="connsiteY11" fmla="*/ 202284 h 280950"/>
              <a:gd name="connsiteX12" fmla="*/ 573168 w 595646"/>
              <a:gd name="connsiteY12" fmla="*/ 224760 h 280950"/>
              <a:gd name="connsiteX13" fmla="*/ 472021 w 595646"/>
              <a:gd name="connsiteY13" fmla="*/ 258474 h 280950"/>
              <a:gd name="connsiteX14" fmla="*/ 438305 w 595646"/>
              <a:gd name="connsiteY14" fmla="*/ 269712 h 280950"/>
              <a:gd name="connsiteX15" fmla="*/ 404589 w 595646"/>
              <a:gd name="connsiteY15" fmla="*/ 280950 h 280950"/>
              <a:gd name="connsiteX16" fmla="*/ 0 w 595646"/>
              <a:gd name="connsiteY16" fmla="*/ 157332 h 28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5646" h="280950">
                <a:moveTo>
                  <a:pt x="0" y="157332"/>
                </a:moveTo>
                <a:lnTo>
                  <a:pt x="0" y="157332"/>
                </a:lnTo>
                <a:cubicBezTo>
                  <a:pt x="26223" y="134856"/>
                  <a:pt x="50375" y="109709"/>
                  <a:pt x="78670" y="89904"/>
                </a:cubicBezTo>
                <a:cubicBezTo>
                  <a:pt x="88375" y="83111"/>
                  <a:pt x="102529" y="85237"/>
                  <a:pt x="112386" y="78666"/>
                </a:cubicBezTo>
                <a:cubicBezTo>
                  <a:pt x="183128" y="31507"/>
                  <a:pt x="109670" y="53755"/>
                  <a:pt x="179818" y="33714"/>
                </a:cubicBezTo>
                <a:cubicBezTo>
                  <a:pt x="194670" y="29471"/>
                  <a:pt x="209978" y="26914"/>
                  <a:pt x="224772" y="22476"/>
                </a:cubicBezTo>
                <a:cubicBezTo>
                  <a:pt x="247466" y="15668"/>
                  <a:pt x="292204" y="0"/>
                  <a:pt x="292204" y="0"/>
                </a:cubicBezTo>
                <a:cubicBezTo>
                  <a:pt x="367128" y="3746"/>
                  <a:pt x="442646" y="1103"/>
                  <a:pt x="516975" y="11238"/>
                </a:cubicBezTo>
                <a:cubicBezTo>
                  <a:pt x="527474" y="12670"/>
                  <a:pt x="534714" y="24237"/>
                  <a:pt x="539453" y="33714"/>
                </a:cubicBezTo>
                <a:cubicBezTo>
                  <a:pt x="539458" y="33724"/>
                  <a:pt x="567547" y="117994"/>
                  <a:pt x="573168" y="134856"/>
                </a:cubicBezTo>
                <a:lnTo>
                  <a:pt x="584407" y="168570"/>
                </a:lnTo>
                <a:lnTo>
                  <a:pt x="595646" y="202284"/>
                </a:lnTo>
                <a:cubicBezTo>
                  <a:pt x="588153" y="209776"/>
                  <a:pt x="582645" y="220022"/>
                  <a:pt x="573168" y="224760"/>
                </a:cubicBezTo>
                <a:cubicBezTo>
                  <a:pt x="573166" y="224761"/>
                  <a:pt x="488880" y="252855"/>
                  <a:pt x="472021" y="258474"/>
                </a:cubicBezTo>
                <a:lnTo>
                  <a:pt x="438305" y="269712"/>
                </a:lnTo>
                <a:lnTo>
                  <a:pt x="404589" y="280950"/>
                </a:lnTo>
                <a:cubicBezTo>
                  <a:pt x="-18711" y="268501"/>
                  <a:pt x="67431" y="177935"/>
                  <a:pt x="0" y="157332"/>
                </a:cubicBezTo>
                <a:close/>
              </a:path>
            </a:pathLst>
          </a:custGeom>
          <a:solidFill>
            <a:schemeClr val="accent6">
              <a:lumMod val="75000"/>
              <a:alpha val="76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4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" y="-19179"/>
            <a:ext cx="9139206" cy="6854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762" y="6488668"/>
            <a:ext cx="152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Maira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Kalman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ok image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710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4525"/>
            <a:ext cx="7772400" cy="1374775"/>
          </a:xfrm>
        </p:spPr>
        <p:txBody>
          <a:bodyPr>
            <a:normAutofit/>
          </a:bodyPr>
          <a:lstStyle/>
          <a:p>
            <a:r>
              <a:rPr lang="en-US" sz="6000" b="1" baseline="30000" dirty="0">
                <a:cs typeface="Avenir Black"/>
              </a:rPr>
              <a:t>BREAK</a:t>
            </a:r>
            <a:br>
              <a:rPr lang="en-US" sz="6000" b="1" baseline="30000" dirty="0">
                <a:cs typeface="Avenir Black"/>
              </a:rPr>
            </a:br>
            <a:r>
              <a:rPr lang="en-US" sz="2400" b="1" dirty="0">
                <a:solidFill>
                  <a:srgbClr val="000000"/>
                </a:solidFill>
                <a:latin typeface="Calibri"/>
                <a:cs typeface="Avenir Black"/>
              </a:rPr>
              <a:t>RETURN TO THEATER BY 11:45 AM</a:t>
            </a:r>
            <a:endParaRPr lang="en-US" sz="2400" dirty="0">
              <a:cs typeface="Aveni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20"/>
          <a:stretch/>
        </p:blipFill>
        <p:spPr>
          <a:xfrm>
            <a:off x="0" y="-95739"/>
            <a:ext cx="9300308" cy="120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20"/>
          <a:stretch/>
        </p:blipFill>
        <p:spPr>
          <a:xfrm>
            <a:off x="0" y="1113692"/>
            <a:ext cx="9300308" cy="507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16" t="3782" r="2896" b="6934"/>
          <a:stretch/>
        </p:blipFill>
        <p:spPr>
          <a:xfrm>
            <a:off x="0" y="5651500"/>
            <a:ext cx="9177866" cy="1284654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52450" y="3422650"/>
            <a:ext cx="8232553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Sign up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this afternoon's IDEA EXCHANGES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nd for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tomorrow's Teaching Demonstrations</a:t>
            </a:r>
          </a:p>
        </p:txBody>
      </p:sp>
    </p:spTree>
    <p:extLst>
      <p:ext uri="{BB962C8B-B14F-4D97-AF65-F5344CB8AC3E}">
        <p14:creationId xmlns:p14="http://schemas.microsoft.com/office/powerpoint/2010/main" val="35803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8153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latin typeface="Arial" charset="0"/>
              </a:rPr>
              <a:t>what we see</a:t>
            </a:r>
          </a:p>
          <a:p>
            <a:endParaRPr lang="en-US" sz="28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86370" name="Picture 4" descr="wa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3881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917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3" descr="wal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3387" cy="60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953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3" descr="wa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3389" cy="60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686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15395</TotalTime>
  <Words>152</Words>
  <Application>Microsoft Office PowerPoint</Application>
  <PresentationFormat>On-screen Show (4:3)</PresentationFormat>
  <Paragraphs>57</Paragraphs>
  <Slides>67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ＭＳ Ｐゴシック</vt:lpstr>
      <vt:lpstr>Arial</vt:lpstr>
      <vt:lpstr>Avenir Black</vt:lpstr>
      <vt:lpstr>Calibri</vt:lpstr>
      <vt:lpstr>Cambria</vt:lpstr>
      <vt:lpstr>Corbel</vt:lpstr>
      <vt:lpstr>Helvetica</vt:lpstr>
      <vt:lpstr>Times</vt:lpstr>
      <vt:lpstr>Times New Roman</vt:lpstr>
      <vt:lpstr>Wingdings</vt:lpstr>
      <vt:lpstr>Studio</vt:lpstr>
      <vt:lpstr>Office Theme</vt:lpstr>
      <vt:lpstr>1_Office Theme</vt:lpstr>
      <vt:lpstr>Observation of Trifles June 8, 2016 10:30 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BREAK RETURN TO THEATER BY 11:45 AM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ach</dc:creator>
  <cp:lastModifiedBy>Vincent, Charles</cp:lastModifiedBy>
  <cp:revision>713</cp:revision>
  <cp:lastPrinted>2012-11-26T18:00:02Z</cp:lastPrinted>
  <dcterms:created xsi:type="dcterms:W3CDTF">2013-05-15T18:37:50Z</dcterms:created>
  <dcterms:modified xsi:type="dcterms:W3CDTF">2016-06-20T20:56:28Z</dcterms:modified>
</cp:coreProperties>
</file>